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716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Предлагаем ребенку помочь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героям мультфильма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 встретится друг с другом.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Роидитель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объясняет, что каждый герой, который находится в верхнем левом углу, должен двигаться в нижний правый угол.  Путь начинается и заканчивается на указателе (стрелке). Дети должны обратить внимание на то, что двигаться можно по камешкам, на которых есть предметные картинки с изучаемым звуком. Выигрывает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тот, кто первым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поможет героям мультфильма встретится.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Речевой материал: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 – шапка, шоколадка, лошадка, шкаф, шторы, шатер, карандаши, вишни, шляпа, груша, шарф, мешок, машина, кошелек.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[ж] – снежинка, ножи, жирафа, мороженое, ежевика, жаба, пожар, жук, жилетка, крыжовник, желток, баклажан, журавль, пожарный.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[ч] – колокольчик, бочка, меч, качели, почтальон, очки, чемодан, ключ, черепаха, чай, ручка, бабочка, мяч, пчела.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[л'] – лимон, листья, слива, хлеб, коктейль, оливки, пельмени, лиса, малина, соленья, облепиха, лимонад, апельсин, блины.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'] – перец, рис, редис, скрипка, курица, карета, якорь, моряк, черешни, огурец, перечница, абрикос, рябина, варенье.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ЛОГОПЕДИЧЕСКАЯ ИГРА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Лунтик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компания"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5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3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7486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246</Words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Предлагаем ребенку помочь героям мультфильма «Лунтик» встретится друг с другом. Роидитель объясняет, что каждый герой, который находится в верхнем левом углу, должен двигаться в нижний правый угол.  Путь начинается и заканчивается на указателе (стрелке). Дети должны обратить внимание на то, что двигаться можно по камешкам, на которых есть предметные картинки с изучаемым звуком. Выигрывает тот, кто первым поможет героям мультфильма встретится.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Предлагаем ребенку помочь героям мультфильма «Маша и Медведь» встретится друг с другом. Родитель объясняет, что каждый герой, который находится в верхнем левом углу, должен двигаться в нижний правый угол. Путь начинается и заканчивается на розовой звёздочке. Дети должны обратить внимание на то, что двигаться можно только по стрелочкам и выбирать те звёздочки, в названии которых есть изучаемый звук. Выигрывает тот ребёнок, который первым поможет встретится героям мультфильма. </dc:title>
  <dc:creator>user</dc:creator>
  <cp:lastModifiedBy>user</cp:lastModifiedBy>
  <cp:revision>2</cp:revision>
  <dcterms:created xsi:type="dcterms:W3CDTF">2020-04-14T06:25:58Z</dcterms:created>
  <dcterms:modified xsi:type="dcterms:W3CDTF">2020-04-14T06:40:36Z</dcterms:modified>
</cp:coreProperties>
</file>