
<file path=[Content_Types].xml><?xml version="1.0" encoding="utf-8"?>
<Types xmlns="http://schemas.openxmlformats.org/package/2006/content-types"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quickStyle15.xml" ContentType="application/vnd.openxmlformats-officedocument.drawingml.diagramStyl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layout15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diagrams/quickStyle11.xml" ContentType="application/vnd.openxmlformats-officedocument.drawingml.diagramStyle+xml"/>
  <Override PartName="/ppt/diagrams/layout13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charts/chart1.xml" ContentType="application/vnd.openxmlformats-officedocument.drawingml.chart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Default Extension="png" ContentType="image/png"/>
  <Override PartName="/ppt/diagrams/quickStyle5.xml" ContentType="application/vnd.openxmlformats-officedocument.drawingml.diagramStyl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1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colors10.xml" ContentType="application/vnd.openxmlformats-officedocument.drawingml.diagramColors+xml"/>
  <Override PartName="/ppt/diagrams/data14.xml" ContentType="application/vnd.openxmlformats-officedocument.drawingml.diagramData+xml"/>
  <Override PartName="/ppt/revisionInfo.xml" ContentType="application/vnd.ms-powerpoint.revisioninfo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Default Extension="gif" ContentType="image/gif"/>
  <Override PartName="/ppt/diagrams/quickStyle12.xml" ContentType="application/vnd.openxmlformats-officedocument.drawingml.diagramStyl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charts/chart4.xml" ContentType="application/vnd.openxmlformats-officedocument.drawingml.chart+xml"/>
  <Override PartName="/ppt/diagrams/quickStyle10.xml" ContentType="application/vnd.openxmlformats-officedocument.drawingml.diagramStyle+xml"/>
  <Override PartName="/ppt/diagrams/layout14.xml" ContentType="application/vnd.openxmlformats-officedocument.drawingml.diagramLayout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charts/chart2.xml" ContentType="application/vnd.openxmlformats-officedocument.drawingml.chart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diagrams/data11.xml" ContentType="application/vnd.openxmlformats-officedocument.drawingml.diagramData+xml"/>
  <Default Extension="rels" ContentType="application/vnd.openxmlformats-package.relationships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22"/>
  </p:notesMasterIdLst>
  <p:handoutMasterIdLst>
    <p:handoutMasterId r:id="rId23"/>
  </p:handoutMasterIdLst>
  <p:sldIdLst>
    <p:sldId id="276" r:id="rId2"/>
    <p:sldId id="309" r:id="rId3"/>
    <p:sldId id="298" r:id="rId4"/>
    <p:sldId id="334" r:id="rId5"/>
    <p:sldId id="260" r:id="rId6"/>
    <p:sldId id="338" r:id="rId7"/>
    <p:sldId id="335" r:id="rId8"/>
    <p:sldId id="333" r:id="rId9"/>
    <p:sldId id="340" r:id="rId10"/>
    <p:sldId id="341" r:id="rId11"/>
    <p:sldId id="342" r:id="rId12"/>
    <p:sldId id="343" r:id="rId13"/>
    <p:sldId id="337" r:id="rId14"/>
    <p:sldId id="321" r:id="rId15"/>
    <p:sldId id="345" r:id="rId16"/>
    <p:sldId id="346" r:id="rId17"/>
    <p:sldId id="349" r:id="rId18"/>
    <p:sldId id="350" r:id="rId19"/>
    <p:sldId id="351" r:id="rId20"/>
    <p:sldId id="352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Welcome Message (1)" id="{EB20F4F2-9AAA-43D3-9523-A28B7A21DDEE}">
          <p14:sldIdLst/>
        </p14:section>
        <p14:section name="Vision Mission (1)" id="{04F857F6-AE8C-4C13-800B-180EA1AD4CF8}">
          <p14:sldIdLst>
            <p14:sldId id="276"/>
            <p14:sldId id="309"/>
            <p14:sldId id="298"/>
            <p14:sldId id="312"/>
          </p14:sldIdLst>
        </p14:section>
        <p14:section name="Portofolio (5)" id="{577E8FC3-0615-4BA6-BB38-04A012755C3B}">
          <p14:sldIdLst>
            <p14:sldId id="313"/>
            <p14:sldId id="314"/>
            <p14:sldId id="315"/>
            <p14:sldId id="260"/>
            <p14:sldId id="333"/>
            <p14:sldId id="316"/>
            <p14:sldId id="317"/>
            <p14:sldId id="330"/>
            <p14:sldId id="331"/>
            <p14:sldId id="321"/>
            <p14:sldId id="324"/>
            <p14:sldId id="327"/>
            <p14:sldId id="318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880" userDrawn="1">
          <p15:clr>
            <a:srgbClr val="A4A3A4"/>
          </p15:clr>
        </p15:guide>
        <p15:guide id="2" pos="5120" userDrawn="1">
          <p15:clr>
            <a:srgbClr val="A4A3A4"/>
          </p15:clr>
        </p15:guide>
        <p15:guide id="3" pos="352" userDrawn="1">
          <p15:clr>
            <a:srgbClr val="A4A3A4"/>
          </p15:clr>
        </p15:guide>
        <p15:guide id="4" orient="horz" pos="352" userDrawn="1">
          <p15:clr>
            <a:srgbClr val="A4A3A4"/>
          </p15:clr>
        </p15:guide>
        <p15:guide id="5" pos="9868" userDrawn="1">
          <p15:clr>
            <a:srgbClr val="A4A3A4"/>
          </p15:clr>
        </p15:guide>
        <p15:guide id="6" orient="horz" pos="5408" userDrawn="1">
          <p15:clr>
            <a:srgbClr val="A4A3A4"/>
          </p15:clr>
        </p15:guide>
        <p15:guide id="7" orient="horz" pos="2160" userDrawn="1">
          <p15:clr>
            <a:srgbClr val="A4A3A4"/>
          </p15:clr>
        </p15:guide>
        <p15:guide id="9" orient="horz" pos="4056" userDrawn="1">
          <p15:clr>
            <a:srgbClr val="A4A3A4"/>
          </p15:clr>
        </p15:guide>
        <p15:guide id="10" pos="3840" userDrawn="1">
          <p15:clr>
            <a:srgbClr val="A4A3A4"/>
          </p15:clr>
        </p15:guide>
        <p15:guide id="11" pos="264" userDrawn="1">
          <p15:clr>
            <a:srgbClr val="A4A3A4"/>
          </p15:clr>
        </p15:guide>
        <p15:guide id="12" pos="740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ECFF88"/>
    <a:srgbClr val="FFFFFF"/>
    <a:srgbClr val="E19B87"/>
    <a:srgbClr val="4CD2B1"/>
    <a:srgbClr val="00BCD4"/>
    <a:srgbClr val="429AE2"/>
    <a:srgbClr val="E8ECEB"/>
    <a:srgbClr val="99A6AF"/>
    <a:srgbClr val="393D50"/>
    <a:srgbClr val="2C2E3D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8772" autoAdjust="0"/>
    <p:restoredTop sz="0" autoAdjust="0"/>
  </p:normalViewPr>
  <p:slideViewPr>
    <p:cSldViewPr snapToGrid="0" showGuides="1">
      <p:cViewPr>
        <p:scale>
          <a:sx n="66" d="100"/>
          <a:sy n="66" d="100"/>
        </p:scale>
        <p:origin x="-744" y="-258"/>
      </p:cViewPr>
      <p:guideLst>
        <p:guide orient="horz" pos="2880"/>
        <p:guide orient="horz" pos="352"/>
        <p:guide orient="horz" pos="5408"/>
        <p:guide orient="horz" pos="2160"/>
        <p:guide orient="horz" pos="4056"/>
        <p:guide pos="5120"/>
        <p:guide pos="352"/>
        <p:guide pos="9868"/>
        <p:guide pos="3840"/>
        <p:guide pos="264"/>
        <p:guide pos="7401"/>
      </p:guideLst>
    </p:cSldViewPr>
  </p:slideViewPr>
  <p:outlineViewPr>
    <p:cViewPr>
      <p:scale>
        <a:sx n="33" d="100"/>
        <a:sy n="33" d="100"/>
      </p:scale>
      <p:origin x="0" y="4698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3296"/>
    </p:cViewPr>
  </p:sorterViewPr>
  <p:notesViewPr>
    <p:cSldViewPr snapToGrid="0">
      <p:cViewPr varScale="1">
        <p:scale>
          <a:sx n="56" d="100"/>
          <a:sy n="56" d="100"/>
        </p:scale>
        <p:origin x="-2886" y="-8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Relationship Id="rId30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plotArea>
      <c:layout/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Начало проекта </c:v>
                </c:pt>
              </c:strCache>
            </c:strRef>
          </c:tx>
          <c:dLbls>
            <c:dLblPos val="ctr"/>
            <c:showVal val="1"/>
          </c:dLbls>
          <c:cat>
            <c:strRef>
              <c:f>Лист1!$A$2:$A$4</c:f>
              <c:strCache>
                <c:ptCount val="3"/>
                <c:pt idx="0">
                  <c:v>Низкий уровень</c:v>
                </c:pt>
                <c:pt idx="1">
                  <c:v>Средний уровень</c:v>
                </c:pt>
                <c:pt idx="2">
                  <c:v>Высокий уровень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0.2</c:v>
                </c:pt>
                <c:pt idx="1">
                  <c:v>0.5</c:v>
                </c:pt>
                <c:pt idx="2">
                  <c:v>0.2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Итог проекта </c:v>
                </c:pt>
              </c:strCache>
            </c:strRef>
          </c:tx>
          <c:dLbls>
            <c:dLblPos val="ctr"/>
            <c:showVal val="1"/>
          </c:dLbls>
          <c:cat>
            <c:strRef>
              <c:f>Лист1!$A$2:$A$4</c:f>
              <c:strCache>
                <c:ptCount val="3"/>
                <c:pt idx="0">
                  <c:v>Низкий уровень</c:v>
                </c:pt>
                <c:pt idx="1">
                  <c:v>Средний уровень</c:v>
                </c:pt>
                <c:pt idx="2">
                  <c:v>Высокий уровень</c:v>
                </c:pt>
              </c:strCache>
            </c:strRef>
          </c:cat>
          <c:val>
            <c:numRef>
              <c:f>Лист1!$C$2:$C$4</c:f>
              <c:numCache>
                <c:formatCode>0%</c:formatCode>
                <c:ptCount val="3"/>
                <c:pt idx="0">
                  <c:v>0</c:v>
                </c:pt>
                <c:pt idx="1">
                  <c:v>0.60000000000000064</c:v>
                </c:pt>
                <c:pt idx="2">
                  <c:v>0.4</c:v>
                </c:pt>
              </c:numCache>
            </c:numRef>
          </c:val>
        </c:ser>
        <c:dLbls>
          <c:showVal val="1"/>
        </c:dLbls>
        <c:marker val="1"/>
        <c:axId val="132656128"/>
        <c:axId val="132682496"/>
      </c:lineChart>
      <c:catAx>
        <c:axId val="132656128"/>
        <c:scaling>
          <c:orientation val="minMax"/>
        </c:scaling>
        <c:axPos val="b"/>
        <c:tickLblPos val="nextTo"/>
        <c:crossAx val="132682496"/>
        <c:crosses val="autoZero"/>
        <c:auto val="1"/>
        <c:lblAlgn val="ctr"/>
        <c:lblOffset val="100"/>
      </c:catAx>
      <c:valAx>
        <c:axId val="132682496"/>
        <c:scaling>
          <c:orientation val="minMax"/>
        </c:scaling>
        <c:delete val="1"/>
        <c:axPos val="l"/>
        <c:majorGridlines/>
        <c:numFmt formatCode="0%" sourceLinked="1"/>
        <c:tickLblPos val="nextTo"/>
        <c:crossAx val="132656128"/>
        <c:crosses val="autoZero"/>
        <c:crossBetween val="between"/>
      </c:valAx>
    </c:plotArea>
    <c:legend>
      <c:legendPos val="r"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plotArea>
      <c:layout/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Начало проекта </c:v>
                </c:pt>
              </c:strCache>
            </c:strRef>
          </c:tx>
          <c:dLbls>
            <c:dLblPos val="ctr"/>
            <c:showVal val="1"/>
          </c:dLbls>
          <c:cat>
            <c:strRef>
              <c:f>Лист1!$A$2:$A$4</c:f>
              <c:strCache>
                <c:ptCount val="3"/>
                <c:pt idx="0">
                  <c:v>Низкий уровень </c:v>
                </c:pt>
                <c:pt idx="1">
                  <c:v>Средний уровень </c:v>
                </c:pt>
                <c:pt idx="2">
                  <c:v>Высокий уровень 5%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0.4</c:v>
                </c:pt>
                <c:pt idx="1">
                  <c:v>0.55000000000000004</c:v>
                </c:pt>
                <c:pt idx="2">
                  <c:v>0.05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Итог проекта </c:v>
                </c:pt>
              </c:strCache>
            </c:strRef>
          </c:tx>
          <c:dLbls>
            <c:dLblPos val="ctr"/>
            <c:showVal val="1"/>
          </c:dLbls>
          <c:cat>
            <c:strRef>
              <c:f>Лист1!$A$2:$A$4</c:f>
              <c:strCache>
                <c:ptCount val="3"/>
                <c:pt idx="0">
                  <c:v>Низкий уровень </c:v>
                </c:pt>
                <c:pt idx="1">
                  <c:v>Средний уровень </c:v>
                </c:pt>
                <c:pt idx="2">
                  <c:v>Высокий уровень 5%</c:v>
                </c:pt>
              </c:strCache>
            </c:strRef>
          </c:cat>
          <c:val>
            <c:numRef>
              <c:f>Лист1!$C$2:$C$4</c:f>
              <c:numCache>
                <c:formatCode>0%</c:formatCode>
                <c:ptCount val="3"/>
                <c:pt idx="0">
                  <c:v>0.05</c:v>
                </c:pt>
                <c:pt idx="1">
                  <c:v>0.65000000000000091</c:v>
                </c:pt>
                <c:pt idx="2">
                  <c:v>0.30000000000000032</c:v>
                </c:pt>
              </c:numCache>
            </c:numRef>
          </c:val>
        </c:ser>
        <c:dLbls>
          <c:showVal val="1"/>
        </c:dLbls>
        <c:marker val="1"/>
        <c:axId val="132957696"/>
        <c:axId val="132959232"/>
      </c:lineChart>
      <c:catAx>
        <c:axId val="132957696"/>
        <c:scaling>
          <c:orientation val="minMax"/>
        </c:scaling>
        <c:axPos val="b"/>
        <c:tickLblPos val="nextTo"/>
        <c:crossAx val="132959232"/>
        <c:crosses val="autoZero"/>
        <c:auto val="1"/>
        <c:lblAlgn val="ctr"/>
        <c:lblOffset val="100"/>
      </c:catAx>
      <c:valAx>
        <c:axId val="132959232"/>
        <c:scaling>
          <c:orientation val="minMax"/>
        </c:scaling>
        <c:delete val="1"/>
        <c:axPos val="l"/>
        <c:majorGridlines/>
        <c:numFmt formatCode="0%" sourceLinked="1"/>
        <c:tickLblPos val="nextTo"/>
        <c:crossAx val="132957696"/>
        <c:crosses val="autoZero"/>
        <c:crossBetween val="between"/>
      </c:valAx>
    </c:plotArea>
    <c:legend>
      <c:legendPos val="r"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bar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Уровень чуть ниже среднего </c:v>
                </c:pt>
              </c:strCache>
            </c:strRef>
          </c:tx>
          <c:dLbls>
            <c:showVal val="1"/>
          </c:dLbls>
          <c:cat>
            <c:strRef>
              <c:f>Лист1!$A$2:$A$19</c:f>
              <c:strCache>
                <c:ptCount val="18"/>
                <c:pt idx="0">
                  <c:v>Консервативный </c:v>
                </c:pt>
                <c:pt idx="1">
                  <c:v>Эвристичный</c:v>
                </c:pt>
                <c:pt idx="2">
                  <c:v>Монологичный</c:v>
                </c:pt>
                <c:pt idx="3">
                  <c:v>Диалогичный</c:v>
                </c:pt>
                <c:pt idx="4">
                  <c:v>Агрессивный</c:v>
                </c:pt>
                <c:pt idx="5">
                  <c:v>Доброжелательный</c:v>
                </c:pt>
                <c:pt idx="6">
                  <c:v>Ведомый </c:v>
                </c:pt>
                <c:pt idx="7">
                  <c:v>Лидерский</c:v>
                </c:pt>
                <c:pt idx="8">
                  <c:v>Эмоциональный</c:v>
                </c:pt>
                <c:pt idx="9">
                  <c:v>Рациональный</c:v>
                </c:pt>
                <c:pt idx="10">
                  <c:v>Авторитарный</c:v>
                </c:pt>
                <c:pt idx="11">
                  <c:v>Демократический</c:v>
                </c:pt>
                <c:pt idx="12">
                  <c:v>Серьезный</c:v>
                </c:pt>
                <c:pt idx="13">
                  <c:v>Юмористический</c:v>
                </c:pt>
                <c:pt idx="14">
                  <c:v>Инструктирующий</c:v>
                </c:pt>
                <c:pt idx="15">
                  <c:v>Внушающий</c:v>
                </c:pt>
                <c:pt idx="16">
                  <c:v>Безразличный</c:v>
                </c:pt>
                <c:pt idx="17">
                  <c:v>Эмпатийный</c:v>
                </c:pt>
              </c:strCache>
            </c:strRef>
          </c:cat>
          <c:val>
            <c:numRef>
              <c:f>Лист1!$B$2:$B$19</c:f>
              <c:numCache>
                <c:formatCode>General</c:formatCode>
                <c:ptCount val="18"/>
                <c:pt idx="0">
                  <c:v>4</c:v>
                </c:pt>
                <c:pt idx="1">
                  <c:v>2</c:v>
                </c:pt>
                <c:pt idx="2">
                  <c:v>4</c:v>
                </c:pt>
                <c:pt idx="3">
                  <c:v>2</c:v>
                </c:pt>
                <c:pt idx="4">
                  <c:v>12</c:v>
                </c:pt>
                <c:pt idx="5">
                  <c:v>0</c:v>
                </c:pt>
                <c:pt idx="6">
                  <c:v>6</c:v>
                </c:pt>
                <c:pt idx="7">
                  <c:v>1</c:v>
                </c:pt>
                <c:pt idx="8">
                  <c:v>4</c:v>
                </c:pt>
                <c:pt idx="9">
                  <c:v>7</c:v>
                </c:pt>
                <c:pt idx="10">
                  <c:v>0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8</c:v>
                </c:pt>
                <c:pt idx="15">
                  <c:v>3</c:v>
                </c:pt>
                <c:pt idx="16">
                  <c:v>13</c:v>
                </c:pt>
                <c:pt idx="17">
                  <c:v>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 уровень</c:v>
                </c:pt>
              </c:strCache>
            </c:strRef>
          </c:tx>
          <c:dLbls>
            <c:showVal val="1"/>
          </c:dLbls>
          <c:cat>
            <c:strRef>
              <c:f>Лист1!$A$2:$A$19</c:f>
              <c:strCache>
                <c:ptCount val="18"/>
                <c:pt idx="0">
                  <c:v>Консервативный </c:v>
                </c:pt>
                <c:pt idx="1">
                  <c:v>Эвристичный</c:v>
                </c:pt>
                <c:pt idx="2">
                  <c:v>Монологичный</c:v>
                </c:pt>
                <c:pt idx="3">
                  <c:v>Диалогичный</c:v>
                </c:pt>
                <c:pt idx="4">
                  <c:v>Агрессивный</c:v>
                </c:pt>
                <c:pt idx="5">
                  <c:v>Доброжелательный</c:v>
                </c:pt>
                <c:pt idx="6">
                  <c:v>Ведомый </c:v>
                </c:pt>
                <c:pt idx="7">
                  <c:v>Лидерский</c:v>
                </c:pt>
                <c:pt idx="8">
                  <c:v>Эмоциональный</c:v>
                </c:pt>
                <c:pt idx="9">
                  <c:v>Рациональный</c:v>
                </c:pt>
                <c:pt idx="10">
                  <c:v>Авторитарный</c:v>
                </c:pt>
                <c:pt idx="11">
                  <c:v>Демократический</c:v>
                </c:pt>
                <c:pt idx="12">
                  <c:v>Серьезный</c:v>
                </c:pt>
                <c:pt idx="13">
                  <c:v>Юмористический</c:v>
                </c:pt>
                <c:pt idx="14">
                  <c:v>Инструктирующий</c:v>
                </c:pt>
                <c:pt idx="15">
                  <c:v>Внушающий</c:v>
                </c:pt>
                <c:pt idx="16">
                  <c:v>Безразличный</c:v>
                </c:pt>
                <c:pt idx="17">
                  <c:v>Эмпатийный</c:v>
                </c:pt>
              </c:strCache>
            </c:strRef>
          </c:cat>
          <c:val>
            <c:numRef>
              <c:f>Лист1!$C$2:$C$19</c:f>
              <c:numCache>
                <c:formatCode>General</c:formatCode>
                <c:ptCount val="18"/>
                <c:pt idx="0">
                  <c:v>6</c:v>
                </c:pt>
                <c:pt idx="1">
                  <c:v>2</c:v>
                </c:pt>
                <c:pt idx="2">
                  <c:v>4</c:v>
                </c:pt>
                <c:pt idx="3">
                  <c:v>2</c:v>
                </c:pt>
                <c:pt idx="4">
                  <c:v>1</c:v>
                </c:pt>
                <c:pt idx="5">
                  <c:v>0</c:v>
                </c:pt>
                <c:pt idx="6">
                  <c:v>6</c:v>
                </c:pt>
                <c:pt idx="7">
                  <c:v>1</c:v>
                </c:pt>
                <c:pt idx="8">
                  <c:v>2</c:v>
                </c:pt>
                <c:pt idx="9">
                  <c:v>3</c:v>
                </c:pt>
                <c:pt idx="10">
                  <c:v>2</c:v>
                </c:pt>
                <c:pt idx="11">
                  <c:v>1</c:v>
                </c:pt>
                <c:pt idx="12">
                  <c:v>4</c:v>
                </c:pt>
                <c:pt idx="13">
                  <c:v>3</c:v>
                </c:pt>
                <c:pt idx="14">
                  <c:v>2</c:v>
                </c:pt>
                <c:pt idx="15">
                  <c:v>2</c:v>
                </c:pt>
                <c:pt idx="16">
                  <c:v>2</c:v>
                </c:pt>
                <c:pt idx="17">
                  <c:v>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Уровень чуть выше среднего</c:v>
                </c:pt>
              </c:strCache>
            </c:strRef>
          </c:tx>
          <c:dLbls>
            <c:showVal val="1"/>
          </c:dLbls>
          <c:cat>
            <c:strRef>
              <c:f>Лист1!$A$2:$A$19</c:f>
              <c:strCache>
                <c:ptCount val="18"/>
                <c:pt idx="0">
                  <c:v>Консервативный </c:v>
                </c:pt>
                <c:pt idx="1">
                  <c:v>Эвристичный</c:v>
                </c:pt>
                <c:pt idx="2">
                  <c:v>Монологичный</c:v>
                </c:pt>
                <c:pt idx="3">
                  <c:v>Диалогичный</c:v>
                </c:pt>
                <c:pt idx="4">
                  <c:v>Агрессивный</c:v>
                </c:pt>
                <c:pt idx="5">
                  <c:v>Доброжелательный</c:v>
                </c:pt>
                <c:pt idx="6">
                  <c:v>Ведомый </c:v>
                </c:pt>
                <c:pt idx="7">
                  <c:v>Лидерский</c:v>
                </c:pt>
                <c:pt idx="8">
                  <c:v>Эмоциональный</c:v>
                </c:pt>
                <c:pt idx="9">
                  <c:v>Рациональный</c:v>
                </c:pt>
                <c:pt idx="10">
                  <c:v>Авторитарный</c:v>
                </c:pt>
                <c:pt idx="11">
                  <c:v>Демократический</c:v>
                </c:pt>
                <c:pt idx="12">
                  <c:v>Серьезный</c:v>
                </c:pt>
                <c:pt idx="13">
                  <c:v>Юмористический</c:v>
                </c:pt>
                <c:pt idx="14">
                  <c:v>Инструктирующий</c:v>
                </c:pt>
                <c:pt idx="15">
                  <c:v>Внушающий</c:v>
                </c:pt>
                <c:pt idx="16">
                  <c:v>Безразличный</c:v>
                </c:pt>
                <c:pt idx="17">
                  <c:v>Эмпатийный</c:v>
                </c:pt>
              </c:strCache>
            </c:strRef>
          </c:cat>
          <c:val>
            <c:numRef>
              <c:f>Лист1!$D$2:$D$19</c:f>
              <c:numCache>
                <c:formatCode>General</c:formatCode>
                <c:ptCount val="18"/>
                <c:pt idx="0">
                  <c:v>3</c:v>
                </c:pt>
                <c:pt idx="1">
                  <c:v>4</c:v>
                </c:pt>
                <c:pt idx="2">
                  <c:v>4</c:v>
                </c:pt>
                <c:pt idx="3">
                  <c:v>4</c:v>
                </c:pt>
                <c:pt idx="4">
                  <c:v>3</c:v>
                </c:pt>
                <c:pt idx="5">
                  <c:v>0</c:v>
                </c:pt>
                <c:pt idx="6">
                  <c:v>3</c:v>
                </c:pt>
                <c:pt idx="7">
                  <c:v>1</c:v>
                </c:pt>
                <c:pt idx="8">
                  <c:v>4</c:v>
                </c:pt>
                <c:pt idx="9">
                  <c:v>7</c:v>
                </c:pt>
                <c:pt idx="10">
                  <c:v>4</c:v>
                </c:pt>
                <c:pt idx="11">
                  <c:v>1</c:v>
                </c:pt>
                <c:pt idx="12">
                  <c:v>2</c:v>
                </c:pt>
                <c:pt idx="13">
                  <c:v>4</c:v>
                </c:pt>
                <c:pt idx="14">
                  <c:v>4</c:v>
                </c:pt>
                <c:pt idx="15">
                  <c:v>6</c:v>
                </c:pt>
                <c:pt idx="16">
                  <c:v>2</c:v>
                </c:pt>
                <c:pt idx="17">
                  <c:v>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Уровень значительно выше среднего</c:v>
                </c:pt>
              </c:strCache>
            </c:strRef>
          </c:tx>
          <c:dLbls>
            <c:showVal val="1"/>
          </c:dLbls>
          <c:cat>
            <c:strRef>
              <c:f>Лист1!$A$2:$A$19</c:f>
              <c:strCache>
                <c:ptCount val="18"/>
                <c:pt idx="0">
                  <c:v>Консервативный </c:v>
                </c:pt>
                <c:pt idx="1">
                  <c:v>Эвристичный</c:v>
                </c:pt>
                <c:pt idx="2">
                  <c:v>Монологичный</c:v>
                </c:pt>
                <c:pt idx="3">
                  <c:v>Диалогичный</c:v>
                </c:pt>
                <c:pt idx="4">
                  <c:v>Агрессивный</c:v>
                </c:pt>
                <c:pt idx="5">
                  <c:v>Доброжелательный</c:v>
                </c:pt>
                <c:pt idx="6">
                  <c:v>Ведомый </c:v>
                </c:pt>
                <c:pt idx="7">
                  <c:v>Лидерский</c:v>
                </c:pt>
                <c:pt idx="8">
                  <c:v>Эмоциональный</c:v>
                </c:pt>
                <c:pt idx="9">
                  <c:v>Рациональный</c:v>
                </c:pt>
                <c:pt idx="10">
                  <c:v>Авторитарный</c:v>
                </c:pt>
                <c:pt idx="11">
                  <c:v>Демократический</c:v>
                </c:pt>
                <c:pt idx="12">
                  <c:v>Серьезный</c:v>
                </c:pt>
                <c:pt idx="13">
                  <c:v>Юмористический</c:v>
                </c:pt>
                <c:pt idx="14">
                  <c:v>Инструктирующий</c:v>
                </c:pt>
                <c:pt idx="15">
                  <c:v>Внушающий</c:v>
                </c:pt>
                <c:pt idx="16">
                  <c:v>Безразличный</c:v>
                </c:pt>
                <c:pt idx="17">
                  <c:v>Эмпатийный</c:v>
                </c:pt>
              </c:strCache>
            </c:strRef>
          </c:cat>
          <c:val>
            <c:numRef>
              <c:f>Лист1!$E$2:$E$19</c:f>
              <c:numCache>
                <c:formatCode>General</c:formatCode>
                <c:ptCount val="18"/>
                <c:pt idx="0">
                  <c:v>1</c:v>
                </c:pt>
                <c:pt idx="1">
                  <c:v>3</c:v>
                </c:pt>
                <c:pt idx="2">
                  <c:v>4</c:v>
                </c:pt>
                <c:pt idx="3">
                  <c:v>3</c:v>
                </c:pt>
                <c:pt idx="4">
                  <c:v>1</c:v>
                </c:pt>
                <c:pt idx="5">
                  <c:v>1</c:v>
                </c:pt>
                <c:pt idx="6">
                  <c:v>0</c:v>
                </c:pt>
                <c:pt idx="7">
                  <c:v>1</c:v>
                </c:pt>
                <c:pt idx="8">
                  <c:v>5</c:v>
                </c:pt>
                <c:pt idx="9">
                  <c:v>1</c:v>
                </c:pt>
                <c:pt idx="10">
                  <c:v>4</c:v>
                </c:pt>
                <c:pt idx="11">
                  <c:v>8</c:v>
                </c:pt>
                <c:pt idx="12">
                  <c:v>5</c:v>
                </c:pt>
                <c:pt idx="13">
                  <c:v>4</c:v>
                </c:pt>
                <c:pt idx="14">
                  <c:v>2</c:v>
                </c:pt>
                <c:pt idx="15">
                  <c:v>4</c:v>
                </c:pt>
                <c:pt idx="16">
                  <c:v>1</c:v>
                </c:pt>
                <c:pt idx="17">
                  <c:v>8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Высокий уровень</c:v>
                </c:pt>
              </c:strCache>
            </c:strRef>
          </c:tx>
          <c:dLbls>
            <c:showVal val="1"/>
          </c:dLbls>
          <c:cat>
            <c:strRef>
              <c:f>Лист1!$A$2:$A$19</c:f>
              <c:strCache>
                <c:ptCount val="18"/>
                <c:pt idx="0">
                  <c:v>Консервативный </c:v>
                </c:pt>
                <c:pt idx="1">
                  <c:v>Эвристичный</c:v>
                </c:pt>
                <c:pt idx="2">
                  <c:v>Монологичный</c:v>
                </c:pt>
                <c:pt idx="3">
                  <c:v>Диалогичный</c:v>
                </c:pt>
                <c:pt idx="4">
                  <c:v>Агрессивный</c:v>
                </c:pt>
                <c:pt idx="5">
                  <c:v>Доброжелательный</c:v>
                </c:pt>
                <c:pt idx="6">
                  <c:v>Ведомый </c:v>
                </c:pt>
                <c:pt idx="7">
                  <c:v>Лидерский</c:v>
                </c:pt>
                <c:pt idx="8">
                  <c:v>Эмоциональный</c:v>
                </c:pt>
                <c:pt idx="9">
                  <c:v>Рациональный</c:v>
                </c:pt>
                <c:pt idx="10">
                  <c:v>Авторитарный</c:v>
                </c:pt>
                <c:pt idx="11">
                  <c:v>Демократический</c:v>
                </c:pt>
                <c:pt idx="12">
                  <c:v>Серьезный</c:v>
                </c:pt>
                <c:pt idx="13">
                  <c:v>Юмористический</c:v>
                </c:pt>
                <c:pt idx="14">
                  <c:v>Инструктирующий</c:v>
                </c:pt>
                <c:pt idx="15">
                  <c:v>Внушающий</c:v>
                </c:pt>
                <c:pt idx="16">
                  <c:v>Безразличный</c:v>
                </c:pt>
                <c:pt idx="17">
                  <c:v>Эмпатийный</c:v>
                </c:pt>
              </c:strCache>
            </c:strRef>
          </c:cat>
          <c:val>
            <c:numRef>
              <c:f>Лист1!$F$2:$F$19</c:f>
              <c:numCache>
                <c:formatCode>General</c:formatCode>
                <c:ptCount val="18"/>
                <c:pt idx="0">
                  <c:v>3</c:v>
                </c:pt>
                <c:pt idx="1">
                  <c:v>7</c:v>
                </c:pt>
                <c:pt idx="2">
                  <c:v>2</c:v>
                </c:pt>
                <c:pt idx="3">
                  <c:v>7</c:v>
                </c:pt>
                <c:pt idx="4">
                  <c:v>3</c:v>
                </c:pt>
                <c:pt idx="5">
                  <c:v>5</c:v>
                </c:pt>
                <c:pt idx="6">
                  <c:v>0</c:v>
                </c:pt>
                <c:pt idx="7">
                  <c:v>1</c:v>
                </c:pt>
                <c:pt idx="8">
                  <c:v>2</c:v>
                </c:pt>
                <c:pt idx="9">
                  <c:v>1</c:v>
                </c:pt>
                <c:pt idx="10">
                  <c:v>5</c:v>
                </c:pt>
                <c:pt idx="11">
                  <c:v>8</c:v>
                </c:pt>
                <c:pt idx="12">
                  <c:v>6</c:v>
                </c:pt>
                <c:pt idx="13">
                  <c:v>4</c:v>
                </c:pt>
                <c:pt idx="14">
                  <c:v>2</c:v>
                </c:pt>
                <c:pt idx="15">
                  <c:v>4</c:v>
                </c:pt>
                <c:pt idx="16">
                  <c:v>1</c:v>
                </c:pt>
                <c:pt idx="17">
                  <c:v>4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Очень высокий уровень</c:v>
                </c:pt>
              </c:strCache>
            </c:strRef>
          </c:tx>
          <c:dLbls>
            <c:showVal val="1"/>
          </c:dLbls>
          <c:cat>
            <c:strRef>
              <c:f>Лист1!$A$2:$A$19</c:f>
              <c:strCache>
                <c:ptCount val="18"/>
                <c:pt idx="0">
                  <c:v>Консервативный </c:v>
                </c:pt>
                <c:pt idx="1">
                  <c:v>Эвристичный</c:v>
                </c:pt>
                <c:pt idx="2">
                  <c:v>Монологичный</c:v>
                </c:pt>
                <c:pt idx="3">
                  <c:v>Диалогичный</c:v>
                </c:pt>
                <c:pt idx="4">
                  <c:v>Агрессивный</c:v>
                </c:pt>
                <c:pt idx="5">
                  <c:v>Доброжелательный</c:v>
                </c:pt>
                <c:pt idx="6">
                  <c:v>Ведомый </c:v>
                </c:pt>
                <c:pt idx="7">
                  <c:v>Лидерский</c:v>
                </c:pt>
                <c:pt idx="8">
                  <c:v>Эмоциональный</c:v>
                </c:pt>
                <c:pt idx="9">
                  <c:v>Рациональный</c:v>
                </c:pt>
                <c:pt idx="10">
                  <c:v>Авторитарный</c:v>
                </c:pt>
                <c:pt idx="11">
                  <c:v>Демократический</c:v>
                </c:pt>
                <c:pt idx="12">
                  <c:v>Серьезный</c:v>
                </c:pt>
                <c:pt idx="13">
                  <c:v>Юмористический</c:v>
                </c:pt>
                <c:pt idx="14">
                  <c:v>Инструктирующий</c:v>
                </c:pt>
                <c:pt idx="15">
                  <c:v>Внушающий</c:v>
                </c:pt>
                <c:pt idx="16">
                  <c:v>Безразличный</c:v>
                </c:pt>
                <c:pt idx="17">
                  <c:v>Эмпатийный</c:v>
                </c:pt>
              </c:strCache>
            </c:strRef>
          </c:cat>
          <c:val>
            <c:numRef>
              <c:f>Лист1!$G$2:$G$19</c:f>
              <c:numCache>
                <c:formatCode>General</c:formatCode>
                <c:ptCount val="18"/>
                <c:pt idx="0">
                  <c:v>3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0</c:v>
                </c:pt>
                <c:pt idx="5">
                  <c:v>14</c:v>
                </c:pt>
                <c:pt idx="6">
                  <c:v>5</c:v>
                </c:pt>
                <c:pt idx="7">
                  <c:v>15</c:v>
                </c:pt>
                <c:pt idx="8">
                  <c:v>3</c:v>
                </c:pt>
                <c:pt idx="9">
                  <c:v>1</c:v>
                </c:pt>
                <c:pt idx="10">
                  <c:v>5</c:v>
                </c:pt>
                <c:pt idx="11">
                  <c:v>1</c:v>
                </c:pt>
                <c:pt idx="12">
                  <c:v>2</c:v>
                </c:pt>
                <c:pt idx="13">
                  <c:v>4</c:v>
                </c:pt>
                <c:pt idx="14">
                  <c:v>2</c:v>
                </c:pt>
                <c:pt idx="15">
                  <c:v>1</c:v>
                </c:pt>
                <c:pt idx="16">
                  <c:v>1</c:v>
                </c:pt>
                <c:pt idx="17">
                  <c:v>5</c:v>
                </c:pt>
              </c:numCache>
            </c:numRef>
          </c:val>
        </c:ser>
        <c:dLbls>
          <c:showVal val="1"/>
        </c:dLbls>
        <c:shape val="box"/>
        <c:axId val="133038080"/>
        <c:axId val="133039616"/>
        <c:axId val="0"/>
      </c:bar3DChart>
      <c:catAx>
        <c:axId val="133038080"/>
        <c:scaling>
          <c:orientation val="minMax"/>
        </c:scaling>
        <c:axPos val="l"/>
        <c:tickLblPos val="nextTo"/>
        <c:crossAx val="133039616"/>
        <c:crosses val="autoZero"/>
        <c:auto val="1"/>
        <c:lblAlgn val="ctr"/>
        <c:lblOffset val="100"/>
      </c:catAx>
      <c:valAx>
        <c:axId val="133039616"/>
        <c:scaling>
          <c:orientation val="minMax"/>
        </c:scaling>
        <c:axPos val="b"/>
        <c:majorGridlines/>
        <c:numFmt formatCode="General" sourceLinked="1"/>
        <c:tickLblPos val="nextTo"/>
        <c:crossAx val="133038080"/>
        <c:crosses val="autoZero"/>
        <c:crossBetween val="between"/>
      </c:valAx>
    </c:plotArea>
    <c:legend>
      <c:legendPos val="r"/>
    </c:legend>
    <c:plotVisOnly val="1"/>
    <c:dispBlanksAs val="gap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plotArea>
      <c:layout/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Начало проекта </c:v>
                </c:pt>
              </c:strCache>
            </c:strRef>
          </c:tx>
          <c:dLbls>
            <c:dLblPos val="ctr"/>
            <c:showVal val="1"/>
          </c:dLbls>
          <c:cat>
            <c:strRef>
              <c:f>Лист1!$A$2:$A$4</c:f>
              <c:strCache>
                <c:ptCount val="3"/>
                <c:pt idx="0">
                  <c:v>Высокий уровень </c:v>
                </c:pt>
                <c:pt idx="1">
                  <c:v>Средний уровень </c:v>
                </c:pt>
                <c:pt idx="2">
                  <c:v>Низкий уровень 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0.2</c:v>
                </c:pt>
                <c:pt idx="1">
                  <c:v>0.60000000000000064</c:v>
                </c:pt>
                <c:pt idx="2">
                  <c:v>0.2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Итог проекта </c:v>
                </c:pt>
              </c:strCache>
            </c:strRef>
          </c:tx>
          <c:dLbls>
            <c:dLblPos val="ctr"/>
            <c:showVal val="1"/>
          </c:dLbls>
          <c:cat>
            <c:strRef>
              <c:f>Лист1!$A$2:$A$4</c:f>
              <c:strCache>
                <c:ptCount val="3"/>
                <c:pt idx="0">
                  <c:v>Высокий уровень </c:v>
                </c:pt>
                <c:pt idx="1">
                  <c:v>Средний уровень </c:v>
                </c:pt>
                <c:pt idx="2">
                  <c:v>Низкий уровень </c:v>
                </c:pt>
              </c:strCache>
            </c:strRef>
          </c:cat>
          <c:val>
            <c:numRef>
              <c:f>Лист1!$C$2:$C$4</c:f>
              <c:numCache>
                <c:formatCode>0%</c:formatCode>
                <c:ptCount val="3"/>
                <c:pt idx="0">
                  <c:v>0.4</c:v>
                </c:pt>
                <c:pt idx="1">
                  <c:v>0.5</c:v>
                </c:pt>
                <c:pt idx="2">
                  <c:v>0.1</c:v>
                </c:pt>
              </c:numCache>
            </c:numRef>
          </c:val>
        </c:ser>
        <c:dLbls>
          <c:showVal val="1"/>
        </c:dLbls>
        <c:marker val="1"/>
        <c:axId val="141079680"/>
        <c:axId val="141081216"/>
      </c:lineChart>
      <c:catAx>
        <c:axId val="141079680"/>
        <c:scaling>
          <c:orientation val="minMax"/>
        </c:scaling>
        <c:axPos val="b"/>
        <c:tickLblPos val="nextTo"/>
        <c:crossAx val="141081216"/>
        <c:crosses val="autoZero"/>
        <c:auto val="1"/>
        <c:lblAlgn val="ctr"/>
        <c:lblOffset val="100"/>
      </c:catAx>
      <c:valAx>
        <c:axId val="141081216"/>
        <c:scaling>
          <c:orientation val="minMax"/>
        </c:scaling>
        <c:delete val="1"/>
        <c:axPos val="l"/>
        <c:majorGridlines/>
        <c:numFmt formatCode="0%" sourceLinked="1"/>
        <c:tickLblPos val="nextTo"/>
        <c:crossAx val="141079680"/>
        <c:crosses val="autoZero"/>
        <c:crossBetween val="between"/>
      </c:valAx>
    </c:plotArea>
    <c:legend>
      <c:legendPos val="r"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plotArea>
      <c:layout/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Начало проекта </c:v>
                </c:pt>
              </c:strCache>
            </c:strRef>
          </c:tx>
          <c:dLbls>
            <c:dLblPos val="ctr"/>
            <c:showVal val="1"/>
          </c:dLbls>
          <c:cat>
            <c:strRef>
              <c:f>Лист1!$A$2:$A$4</c:f>
              <c:strCache>
                <c:ptCount val="3"/>
                <c:pt idx="0">
                  <c:v>Высокий уровень </c:v>
                </c:pt>
                <c:pt idx="1">
                  <c:v>Средний уровень </c:v>
                </c:pt>
                <c:pt idx="2">
                  <c:v>Низкий уровень 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0.05</c:v>
                </c:pt>
                <c:pt idx="1">
                  <c:v>0.44</c:v>
                </c:pt>
                <c:pt idx="2">
                  <c:v>0.51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Итог проекта </c:v>
                </c:pt>
              </c:strCache>
            </c:strRef>
          </c:tx>
          <c:dLbls>
            <c:dLblPos val="ctr"/>
            <c:showVal val="1"/>
          </c:dLbls>
          <c:cat>
            <c:strRef>
              <c:f>Лист1!$A$2:$A$4</c:f>
              <c:strCache>
                <c:ptCount val="3"/>
                <c:pt idx="0">
                  <c:v>Высокий уровень </c:v>
                </c:pt>
                <c:pt idx="1">
                  <c:v>Средний уровень </c:v>
                </c:pt>
                <c:pt idx="2">
                  <c:v>Низкий уровень </c:v>
                </c:pt>
              </c:strCache>
            </c:strRef>
          </c:cat>
          <c:val>
            <c:numRef>
              <c:f>Лист1!$C$2:$C$4</c:f>
              <c:numCache>
                <c:formatCode>0%</c:formatCode>
                <c:ptCount val="3"/>
                <c:pt idx="0">
                  <c:v>0.18000000000000024</c:v>
                </c:pt>
                <c:pt idx="1">
                  <c:v>0.61000000000000065</c:v>
                </c:pt>
                <c:pt idx="2">
                  <c:v>0.21000000000000021</c:v>
                </c:pt>
              </c:numCache>
            </c:numRef>
          </c:val>
        </c:ser>
        <c:dLbls>
          <c:showVal val="1"/>
        </c:dLbls>
        <c:marker val="1"/>
        <c:axId val="100724096"/>
        <c:axId val="100725888"/>
      </c:lineChart>
      <c:catAx>
        <c:axId val="100724096"/>
        <c:scaling>
          <c:orientation val="minMax"/>
        </c:scaling>
        <c:axPos val="b"/>
        <c:tickLblPos val="nextTo"/>
        <c:crossAx val="100725888"/>
        <c:crosses val="autoZero"/>
        <c:auto val="1"/>
        <c:lblAlgn val="ctr"/>
        <c:lblOffset val="100"/>
      </c:catAx>
      <c:valAx>
        <c:axId val="100725888"/>
        <c:scaling>
          <c:orientation val="minMax"/>
        </c:scaling>
        <c:delete val="1"/>
        <c:axPos val="l"/>
        <c:majorGridlines/>
        <c:numFmt formatCode="0%" sourceLinked="1"/>
        <c:tickLblPos val="nextTo"/>
        <c:crossAx val="100724096"/>
        <c:crosses val="autoZero"/>
        <c:crossBetween val="between"/>
      </c:valAx>
    </c:plotArea>
    <c:legend>
      <c:legendPos val="r"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iagrams/_rels/data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image" Target="../media/image8.png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7" Type="http://schemas.openxmlformats.org/officeDocument/2006/relationships/image" Target="../media/image181.png"/><Relationship Id="rId2" Type="http://schemas.openxmlformats.org/officeDocument/2006/relationships/image" Target="../media/image131.png"/><Relationship Id="rId1" Type="http://schemas.openxmlformats.org/officeDocument/2006/relationships/image" Target="../media/image121.png"/><Relationship Id="rId6" Type="http://schemas.openxmlformats.org/officeDocument/2006/relationships/image" Target="../media/image171.png"/><Relationship Id="rId5" Type="http://schemas.openxmlformats.org/officeDocument/2006/relationships/image" Target="../media/image161.png"/><Relationship Id="rId4" Type="http://schemas.openxmlformats.org/officeDocument/2006/relationships/image" Target="../media/image15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3A96EE-E602-4EAD-A032-9371F0A33DBD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F3390E38-0F74-486A-BF68-5A2E4E668374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</a:rPr>
            <a:t>Заполнение анкеты</a:t>
          </a:r>
          <a:endParaRPr lang="ru-RU" sz="1400" b="1" dirty="0">
            <a:solidFill>
              <a:schemeClr val="tx1"/>
            </a:solidFill>
          </a:endParaRPr>
        </a:p>
      </dgm:t>
    </dgm:pt>
    <dgm:pt modelId="{776CC8CB-4920-48E4-BA02-A52D133D006A}" type="parTrans" cxnId="{AFC3EA45-DB80-41F1-8382-2564FF58965C}">
      <dgm:prSet/>
      <dgm:spPr/>
      <dgm:t>
        <a:bodyPr/>
        <a:lstStyle/>
        <a:p>
          <a:endParaRPr lang="ru-RU"/>
        </a:p>
      </dgm:t>
    </dgm:pt>
    <dgm:pt modelId="{29C7600D-63A9-4874-964B-74C0FD790187}" type="sibTrans" cxnId="{AFC3EA45-DB80-41F1-8382-2564FF58965C}">
      <dgm:prSet/>
      <dgm:spPr/>
      <dgm:t>
        <a:bodyPr/>
        <a:lstStyle/>
        <a:p>
          <a:endParaRPr lang="ru-RU"/>
        </a:p>
      </dgm:t>
    </dgm:pt>
    <dgm:pt modelId="{00059E7A-4A29-4692-BF28-40F47A070603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</a:rPr>
            <a:t>Прохождение тестов в области педагоги и психологии </a:t>
          </a:r>
          <a:endParaRPr lang="ru-RU" sz="1400" b="1" dirty="0">
            <a:solidFill>
              <a:schemeClr val="tx1"/>
            </a:solidFill>
          </a:endParaRPr>
        </a:p>
      </dgm:t>
    </dgm:pt>
    <dgm:pt modelId="{28565A86-57A3-40B4-9574-8EE504179639}" type="parTrans" cxnId="{C4F3C78A-EDD8-46E3-A4A2-A88438CC1609}">
      <dgm:prSet/>
      <dgm:spPr/>
      <dgm:t>
        <a:bodyPr/>
        <a:lstStyle/>
        <a:p>
          <a:endParaRPr lang="ru-RU"/>
        </a:p>
      </dgm:t>
    </dgm:pt>
    <dgm:pt modelId="{53903C55-C9D7-49EB-BAD8-CA8FAF2B8702}" type="sibTrans" cxnId="{C4F3C78A-EDD8-46E3-A4A2-A88438CC1609}">
      <dgm:prSet/>
      <dgm:spPr/>
      <dgm:t>
        <a:bodyPr/>
        <a:lstStyle/>
        <a:p>
          <a:endParaRPr lang="ru-RU"/>
        </a:p>
      </dgm:t>
    </dgm:pt>
    <dgm:pt modelId="{1B402336-D60D-40C6-A809-CABEEF9A1785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</a:rPr>
            <a:t>Решение кейсов интеллектуально-творческого характера </a:t>
          </a:r>
          <a:endParaRPr lang="ru-RU" sz="1400" b="1" dirty="0">
            <a:solidFill>
              <a:schemeClr val="tx1"/>
            </a:solidFill>
          </a:endParaRPr>
        </a:p>
      </dgm:t>
    </dgm:pt>
    <dgm:pt modelId="{2DDF13E3-DC42-44A2-8366-6CFCBAACEF75}" type="parTrans" cxnId="{799F7029-200D-4F28-BD81-A5576DB74E79}">
      <dgm:prSet/>
      <dgm:spPr/>
      <dgm:t>
        <a:bodyPr/>
        <a:lstStyle/>
        <a:p>
          <a:endParaRPr lang="ru-RU"/>
        </a:p>
      </dgm:t>
    </dgm:pt>
    <dgm:pt modelId="{6DD0BFE7-6E56-4E0B-B3B4-E15745D3416B}" type="sibTrans" cxnId="{799F7029-200D-4F28-BD81-A5576DB74E79}">
      <dgm:prSet/>
      <dgm:spPr/>
      <dgm:t>
        <a:bodyPr/>
        <a:lstStyle/>
        <a:p>
          <a:endParaRPr lang="ru-RU"/>
        </a:p>
      </dgm:t>
    </dgm:pt>
    <dgm:pt modelId="{AD06ACB1-791F-4C72-9582-D97E57AA49A2}" type="pres">
      <dgm:prSet presAssocID="{A03A96EE-E602-4EAD-A032-9371F0A33DB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D39C6D9-D5EF-4173-A31C-B1F421937602}" type="pres">
      <dgm:prSet presAssocID="{F3390E38-0F74-486A-BF68-5A2E4E668374}" presName="parentLin" presStyleCnt="0"/>
      <dgm:spPr/>
    </dgm:pt>
    <dgm:pt modelId="{C8130EED-89AC-4A8B-87A1-490FB18CFC18}" type="pres">
      <dgm:prSet presAssocID="{F3390E38-0F74-486A-BF68-5A2E4E668374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8FB2A071-57A2-4558-B35B-2934BAD748D7}" type="pres">
      <dgm:prSet presAssocID="{F3390E38-0F74-486A-BF68-5A2E4E668374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B412AB-6CF9-4147-9491-3A57CB56D094}" type="pres">
      <dgm:prSet presAssocID="{F3390E38-0F74-486A-BF68-5A2E4E668374}" presName="negativeSpace" presStyleCnt="0"/>
      <dgm:spPr/>
    </dgm:pt>
    <dgm:pt modelId="{8BD129D1-A97B-4836-973F-84033F2470E6}" type="pres">
      <dgm:prSet presAssocID="{F3390E38-0F74-486A-BF68-5A2E4E668374}" presName="childText" presStyleLbl="conFgAcc1" presStyleIdx="0" presStyleCnt="3" custLinFactNeighborX="-9660" custLinFactNeighborY="14146">
        <dgm:presLayoutVars>
          <dgm:bulletEnabled val="1"/>
        </dgm:presLayoutVars>
      </dgm:prSet>
      <dgm:spPr/>
    </dgm:pt>
    <dgm:pt modelId="{FA08E988-E9F2-4152-A29A-59EAEA751B59}" type="pres">
      <dgm:prSet presAssocID="{29C7600D-63A9-4874-964B-74C0FD790187}" presName="spaceBetweenRectangles" presStyleCnt="0"/>
      <dgm:spPr/>
    </dgm:pt>
    <dgm:pt modelId="{863F369B-963E-494F-A25E-9CB88ED99B24}" type="pres">
      <dgm:prSet presAssocID="{00059E7A-4A29-4692-BF28-40F47A070603}" presName="parentLin" presStyleCnt="0"/>
      <dgm:spPr/>
    </dgm:pt>
    <dgm:pt modelId="{28139B35-BD35-4068-94C2-D8EE34C66F4E}" type="pres">
      <dgm:prSet presAssocID="{00059E7A-4A29-4692-BF28-40F47A070603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55D530BC-891F-4F6C-B279-C501FD310945}" type="pres">
      <dgm:prSet presAssocID="{00059E7A-4A29-4692-BF28-40F47A070603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C8FD9D-5492-4281-8C11-6088A696BBF7}" type="pres">
      <dgm:prSet presAssocID="{00059E7A-4A29-4692-BF28-40F47A070603}" presName="negativeSpace" presStyleCnt="0"/>
      <dgm:spPr/>
    </dgm:pt>
    <dgm:pt modelId="{831417C7-AE70-4966-AFCB-F44C48B5F006}" type="pres">
      <dgm:prSet presAssocID="{00059E7A-4A29-4692-BF28-40F47A070603}" presName="childText" presStyleLbl="conFgAcc1" presStyleIdx="1" presStyleCnt="3">
        <dgm:presLayoutVars>
          <dgm:bulletEnabled val="1"/>
        </dgm:presLayoutVars>
      </dgm:prSet>
      <dgm:spPr/>
    </dgm:pt>
    <dgm:pt modelId="{3B479D6F-5014-49B2-9FFE-3B8CFBECBDAC}" type="pres">
      <dgm:prSet presAssocID="{53903C55-C9D7-49EB-BAD8-CA8FAF2B8702}" presName="spaceBetweenRectangles" presStyleCnt="0"/>
      <dgm:spPr/>
    </dgm:pt>
    <dgm:pt modelId="{D3330EAF-BEE6-4BC2-B39B-95DEE3A98B30}" type="pres">
      <dgm:prSet presAssocID="{1B402336-D60D-40C6-A809-CABEEF9A1785}" presName="parentLin" presStyleCnt="0"/>
      <dgm:spPr/>
    </dgm:pt>
    <dgm:pt modelId="{E46EF0AF-371A-46FC-BCEC-A29059A168A7}" type="pres">
      <dgm:prSet presAssocID="{1B402336-D60D-40C6-A809-CABEEF9A1785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74331D53-AA70-4E67-90CD-F7E96C77BB3D}" type="pres">
      <dgm:prSet presAssocID="{1B402336-D60D-40C6-A809-CABEEF9A1785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5DEF9F-5ECA-47C2-8E46-6A8FCC002907}" type="pres">
      <dgm:prSet presAssocID="{1B402336-D60D-40C6-A809-CABEEF9A1785}" presName="negativeSpace" presStyleCnt="0"/>
      <dgm:spPr/>
    </dgm:pt>
    <dgm:pt modelId="{E0661968-F569-4C55-ACFB-D6D48B687136}" type="pres">
      <dgm:prSet presAssocID="{1B402336-D60D-40C6-A809-CABEEF9A1785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C4F3C78A-EDD8-46E3-A4A2-A88438CC1609}" srcId="{A03A96EE-E602-4EAD-A032-9371F0A33DBD}" destId="{00059E7A-4A29-4692-BF28-40F47A070603}" srcOrd="1" destOrd="0" parTransId="{28565A86-57A3-40B4-9574-8EE504179639}" sibTransId="{53903C55-C9D7-49EB-BAD8-CA8FAF2B8702}"/>
    <dgm:cxn modelId="{2D8A2982-24FC-4EDA-87E6-455E163039DA}" type="presOf" srcId="{1B402336-D60D-40C6-A809-CABEEF9A1785}" destId="{E46EF0AF-371A-46FC-BCEC-A29059A168A7}" srcOrd="0" destOrd="0" presId="urn:microsoft.com/office/officeart/2005/8/layout/list1"/>
    <dgm:cxn modelId="{799F7029-200D-4F28-BD81-A5576DB74E79}" srcId="{A03A96EE-E602-4EAD-A032-9371F0A33DBD}" destId="{1B402336-D60D-40C6-A809-CABEEF9A1785}" srcOrd="2" destOrd="0" parTransId="{2DDF13E3-DC42-44A2-8366-6CFCBAACEF75}" sibTransId="{6DD0BFE7-6E56-4E0B-B3B4-E15745D3416B}"/>
    <dgm:cxn modelId="{49BD0AE3-76BC-43DC-96EE-1BA723CEE840}" type="presOf" srcId="{1B402336-D60D-40C6-A809-CABEEF9A1785}" destId="{74331D53-AA70-4E67-90CD-F7E96C77BB3D}" srcOrd="1" destOrd="0" presId="urn:microsoft.com/office/officeart/2005/8/layout/list1"/>
    <dgm:cxn modelId="{9DDAB50F-3A12-4557-9F20-91EE4DAE37FD}" type="presOf" srcId="{F3390E38-0F74-486A-BF68-5A2E4E668374}" destId="{8FB2A071-57A2-4558-B35B-2934BAD748D7}" srcOrd="1" destOrd="0" presId="urn:microsoft.com/office/officeart/2005/8/layout/list1"/>
    <dgm:cxn modelId="{72CB3D54-C184-4761-A52B-0D5F9A1C1E64}" type="presOf" srcId="{00059E7A-4A29-4692-BF28-40F47A070603}" destId="{28139B35-BD35-4068-94C2-D8EE34C66F4E}" srcOrd="0" destOrd="0" presId="urn:microsoft.com/office/officeart/2005/8/layout/list1"/>
    <dgm:cxn modelId="{6F935084-E7B9-448E-8922-8395C643C903}" type="presOf" srcId="{00059E7A-4A29-4692-BF28-40F47A070603}" destId="{55D530BC-891F-4F6C-B279-C501FD310945}" srcOrd="1" destOrd="0" presId="urn:microsoft.com/office/officeart/2005/8/layout/list1"/>
    <dgm:cxn modelId="{CB3F0F56-EF60-4979-B2C3-093885CF8368}" type="presOf" srcId="{A03A96EE-E602-4EAD-A032-9371F0A33DBD}" destId="{AD06ACB1-791F-4C72-9582-D97E57AA49A2}" srcOrd="0" destOrd="0" presId="urn:microsoft.com/office/officeart/2005/8/layout/list1"/>
    <dgm:cxn modelId="{AFC3EA45-DB80-41F1-8382-2564FF58965C}" srcId="{A03A96EE-E602-4EAD-A032-9371F0A33DBD}" destId="{F3390E38-0F74-486A-BF68-5A2E4E668374}" srcOrd="0" destOrd="0" parTransId="{776CC8CB-4920-48E4-BA02-A52D133D006A}" sibTransId="{29C7600D-63A9-4874-964B-74C0FD790187}"/>
    <dgm:cxn modelId="{94DCCD3D-D482-44CE-9121-7F465829AD71}" type="presOf" srcId="{F3390E38-0F74-486A-BF68-5A2E4E668374}" destId="{C8130EED-89AC-4A8B-87A1-490FB18CFC18}" srcOrd="0" destOrd="0" presId="urn:microsoft.com/office/officeart/2005/8/layout/list1"/>
    <dgm:cxn modelId="{2428FA88-FE2D-4883-8EDA-787AD6E0FCAC}" type="presParOf" srcId="{AD06ACB1-791F-4C72-9582-D97E57AA49A2}" destId="{9D39C6D9-D5EF-4173-A31C-B1F421937602}" srcOrd="0" destOrd="0" presId="urn:microsoft.com/office/officeart/2005/8/layout/list1"/>
    <dgm:cxn modelId="{ECBAC56F-2EA5-4DFB-AB56-4728A0CE49CB}" type="presParOf" srcId="{9D39C6D9-D5EF-4173-A31C-B1F421937602}" destId="{C8130EED-89AC-4A8B-87A1-490FB18CFC18}" srcOrd="0" destOrd="0" presId="urn:microsoft.com/office/officeart/2005/8/layout/list1"/>
    <dgm:cxn modelId="{4993A294-AF97-472A-B74D-6DD062726D7D}" type="presParOf" srcId="{9D39C6D9-D5EF-4173-A31C-B1F421937602}" destId="{8FB2A071-57A2-4558-B35B-2934BAD748D7}" srcOrd="1" destOrd="0" presId="urn:microsoft.com/office/officeart/2005/8/layout/list1"/>
    <dgm:cxn modelId="{3CBA5D6A-0931-4B5C-B3DA-DE33935F9F20}" type="presParOf" srcId="{AD06ACB1-791F-4C72-9582-D97E57AA49A2}" destId="{8DB412AB-6CF9-4147-9491-3A57CB56D094}" srcOrd="1" destOrd="0" presId="urn:microsoft.com/office/officeart/2005/8/layout/list1"/>
    <dgm:cxn modelId="{E6ADE4EB-5F50-4C38-8467-57CE87CBD5E1}" type="presParOf" srcId="{AD06ACB1-791F-4C72-9582-D97E57AA49A2}" destId="{8BD129D1-A97B-4836-973F-84033F2470E6}" srcOrd="2" destOrd="0" presId="urn:microsoft.com/office/officeart/2005/8/layout/list1"/>
    <dgm:cxn modelId="{8923F7ED-8354-4A97-8D0D-EE6E6A87B806}" type="presParOf" srcId="{AD06ACB1-791F-4C72-9582-D97E57AA49A2}" destId="{FA08E988-E9F2-4152-A29A-59EAEA751B59}" srcOrd="3" destOrd="0" presId="urn:microsoft.com/office/officeart/2005/8/layout/list1"/>
    <dgm:cxn modelId="{250A5184-D846-45BB-9518-3C19368B9105}" type="presParOf" srcId="{AD06ACB1-791F-4C72-9582-D97E57AA49A2}" destId="{863F369B-963E-494F-A25E-9CB88ED99B24}" srcOrd="4" destOrd="0" presId="urn:microsoft.com/office/officeart/2005/8/layout/list1"/>
    <dgm:cxn modelId="{7D453AE0-E9B1-470B-BB22-AA2F9F422ACB}" type="presParOf" srcId="{863F369B-963E-494F-A25E-9CB88ED99B24}" destId="{28139B35-BD35-4068-94C2-D8EE34C66F4E}" srcOrd="0" destOrd="0" presId="urn:microsoft.com/office/officeart/2005/8/layout/list1"/>
    <dgm:cxn modelId="{C2A4C0B1-D72B-4071-BA08-6E090E044C75}" type="presParOf" srcId="{863F369B-963E-494F-A25E-9CB88ED99B24}" destId="{55D530BC-891F-4F6C-B279-C501FD310945}" srcOrd="1" destOrd="0" presId="urn:microsoft.com/office/officeart/2005/8/layout/list1"/>
    <dgm:cxn modelId="{44C3BCF1-B587-44E7-9AFD-D80CEBF5B463}" type="presParOf" srcId="{AD06ACB1-791F-4C72-9582-D97E57AA49A2}" destId="{A6C8FD9D-5492-4281-8C11-6088A696BBF7}" srcOrd="5" destOrd="0" presId="urn:microsoft.com/office/officeart/2005/8/layout/list1"/>
    <dgm:cxn modelId="{4F4C24F2-E1FB-4255-BB4A-DC263A80A21F}" type="presParOf" srcId="{AD06ACB1-791F-4C72-9582-D97E57AA49A2}" destId="{831417C7-AE70-4966-AFCB-F44C48B5F006}" srcOrd="6" destOrd="0" presId="urn:microsoft.com/office/officeart/2005/8/layout/list1"/>
    <dgm:cxn modelId="{3F911165-3C72-441A-917E-26B1F082F12E}" type="presParOf" srcId="{AD06ACB1-791F-4C72-9582-D97E57AA49A2}" destId="{3B479D6F-5014-49B2-9FFE-3B8CFBECBDAC}" srcOrd="7" destOrd="0" presId="urn:microsoft.com/office/officeart/2005/8/layout/list1"/>
    <dgm:cxn modelId="{CB4979CD-15BE-4790-9C1B-D5752A82B9DD}" type="presParOf" srcId="{AD06ACB1-791F-4C72-9582-D97E57AA49A2}" destId="{D3330EAF-BEE6-4BC2-B39B-95DEE3A98B30}" srcOrd="8" destOrd="0" presId="urn:microsoft.com/office/officeart/2005/8/layout/list1"/>
    <dgm:cxn modelId="{46667876-DF06-4C21-9F06-355FBCD1DB1A}" type="presParOf" srcId="{D3330EAF-BEE6-4BC2-B39B-95DEE3A98B30}" destId="{E46EF0AF-371A-46FC-BCEC-A29059A168A7}" srcOrd="0" destOrd="0" presId="urn:microsoft.com/office/officeart/2005/8/layout/list1"/>
    <dgm:cxn modelId="{D5256D65-CE6A-46D5-90AA-1E67C8ABB5A0}" type="presParOf" srcId="{D3330EAF-BEE6-4BC2-B39B-95DEE3A98B30}" destId="{74331D53-AA70-4E67-90CD-F7E96C77BB3D}" srcOrd="1" destOrd="0" presId="urn:microsoft.com/office/officeart/2005/8/layout/list1"/>
    <dgm:cxn modelId="{559967DF-ACFA-4C92-B63D-9FEC9BBE9B73}" type="presParOf" srcId="{AD06ACB1-791F-4C72-9582-D97E57AA49A2}" destId="{6F5DEF9F-5ECA-47C2-8E46-6A8FCC002907}" srcOrd="9" destOrd="0" presId="urn:microsoft.com/office/officeart/2005/8/layout/list1"/>
    <dgm:cxn modelId="{0DAA8B0A-2072-4E54-AF53-F5BE356B6CDA}" type="presParOf" srcId="{AD06ACB1-791F-4C72-9582-D97E57AA49A2}" destId="{E0661968-F569-4C55-ACFB-D6D48B687136}" srcOrd="10" destOrd="0" presId="urn:microsoft.com/office/officeart/2005/8/layout/list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251834A-491A-4D5F-A629-7BA57D9CCD22}" type="doc">
      <dgm:prSet loTypeId="urn:microsoft.com/office/officeart/2005/8/layout/pList2" loCatId="list" qsTypeId="urn:microsoft.com/office/officeart/2005/8/quickstyle/simple1" qsCatId="simple" csTypeId="urn:microsoft.com/office/officeart/2005/8/colors/colorful5" csCatId="colorful" phldr="1"/>
      <dgm:spPr/>
    </dgm:pt>
    <dgm:pt modelId="{F8CA02B0-75AE-4FE2-9C15-D0B9DA613AF0}">
      <dgm:prSet phldrT="[Текст]" custT="1"/>
      <dgm:spPr/>
      <dgm:t>
        <a:bodyPr/>
        <a:lstStyle/>
        <a:p>
          <a:pPr marL="0" lvl="0" algn="ctr" defTabSz="19558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tx1"/>
              </a:solidFill>
              <a:latin typeface="+mn-lt"/>
              <a:ea typeface="+mn-ea"/>
              <a:cs typeface="+mn-cs"/>
            </a:rPr>
            <a:t>Ссылка на примеры детских исследований  </a:t>
          </a:r>
        </a:p>
      </dgm:t>
    </dgm:pt>
    <dgm:pt modelId="{410C7E5B-7794-4173-846F-A52AEB7BE713}" type="parTrans" cxnId="{60A00722-CD0E-4F3F-8BC5-35EEA5A540EA}">
      <dgm:prSet/>
      <dgm:spPr/>
      <dgm:t>
        <a:bodyPr/>
        <a:lstStyle/>
        <a:p>
          <a:endParaRPr lang="ru-RU"/>
        </a:p>
      </dgm:t>
    </dgm:pt>
    <dgm:pt modelId="{9B33B540-1FDA-48D7-9F74-DAF3D2084032}" type="sibTrans" cxnId="{60A00722-CD0E-4F3F-8BC5-35EEA5A540EA}">
      <dgm:prSet/>
      <dgm:spPr/>
      <dgm:t>
        <a:bodyPr/>
        <a:lstStyle/>
        <a:p>
          <a:endParaRPr lang="ru-RU"/>
        </a:p>
      </dgm:t>
    </dgm:pt>
    <dgm:pt modelId="{4399395B-7112-46BC-81C3-4E48FB45C3F3}" type="pres">
      <dgm:prSet presAssocID="{8251834A-491A-4D5F-A629-7BA57D9CCD22}" presName="Name0" presStyleCnt="0">
        <dgm:presLayoutVars>
          <dgm:dir/>
          <dgm:resizeHandles val="exact"/>
        </dgm:presLayoutVars>
      </dgm:prSet>
      <dgm:spPr/>
    </dgm:pt>
    <dgm:pt modelId="{AFF3AD75-9755-4B5D-BD04-195B6E9FB3C9}" type="pres">
      <dgm:prSet presAssocID="{8251834A-491A-4D5F-A629-7BA57D9CCD22}" presName="bkgdShp" presStyleLbl="alignAccFollowNode1" presStyleIdx="0" presStyleCnt="1"/>
      <dgm:spPr/>
    </dgm:pt>
    <dgm:pt modelId="{DB96F4AC-BE52-4A8F-BDAA-7F84D90B8219}" type="pres">
      <dgm:prSet presAssocID="{8251834A-491A-4D5F-A629-7BA57D9CCD22}" presName="linComp" presStyleCnt="0"/>
      <dgm:spPr/>
    </dgm:pt>
    <dgm:pt modelId="{282C308E-4D7E-45E9-A36F-4172BC85687A}" type="pres">
      <dgm:prSet presAssocID="{F8CA02B0-75AE-4FE2-9C15-D0B9DA613AF0}" presName="compNode" presStyleCnt="0"/>
      <dgm:spPr/>
    </dgm:pt>
    <dgm:pt modelId="{453014B9-E5EB-45D7-81A6-A2241E5E5635}" type="pres">
      <dgm:prSet presAssocID="{F8CA02B0-75AE-4FE2-9C15-D0B9DA613AF0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DF9D0A-5908-44E3-AB09-E0AE08C008BD}" type="pres">
      <dgm:prSet presAssocID="{F8CA02B0-75AE-4FE2-9C15-D0B9DA613AF0}" presName="invisiNode" presStyleLbl="node1" presStyleIdx="0" presStyleCnt="1"/>
      <dgm:spPr/>
    </dgm:pt>
    <dgm:pt modelId="{82CFD2B6-3D54-482A-852E-16B4F07E453E}" type="pres">
      <dgm:prSet presAssocID="{F8CA02B0-75AE-4FE2-9C15-D0B9DA613AF0}" presName="imagNode" presStyleLbl="fgImgPlace1" presStyleIdx="0" presStyleCnt="1" custScaleX="77583" custLinFactNeighborX="678" custLinFactNeighborY="-329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F07FF1AC-37DD-4EE6-93FC-A56024ECD992}" type="presOf" srcId="{8251834A-491A-4D5F-A629-7BA57D9CCD22}" destId="{4399395B-7112-46BC-81C3-4E48FB45C3F3}" srcOrd="0" destOrd="0" presId="urn:microsoft.com/office/officeart/2005/8/layout/pList2"/>
    <dgm:cxn modelId="{5C434D06-771B-487C-AB98-D0509F4D1BBE}" type="presOf" srcId="{F8CA02B0-75AE-4FE2-9C15-D0B9DA613AF0}" destId="{453014B9-E5EB-45D7-81A6-A2241E5E5635}" srcOrd="0" destOrd="0" presId="urn:microsoft.com/office/officeart/2005/8/layout/pList2"/>
    <dgm:cxn modelId="{60A00722-CD0E-4F3F-8BC5-35EEA5A540EA}" srcId="{8251834A-491A-4D5F-A629-7BA57D9CCD22}" destId="{F8CA02B0-75AE-4FE2-9C15-D0B9DA613AF0}" srcOrd="0" destOrd="0" parTransId="{410C7E5B-7794-4173-846F-A52AEB7BE713}" sibTransId="{9B33B540-1FDA-48D7-9F74-DAF3D2084032}"/>
    <dgm:cxn modelId="{77CE13A4-DA44-4CBF-913D-2442392FB4CD}" type="presParOf" srcId="{4399395B-7112-46BC-81C3-4E48FB45C3F3}" destId="{AFF3AD75-9755-4B5D-BD04-195B6E9FB3C9}" srcOrd="0" destOrd="0" presId="urn:microsoft.com/office/officeart/2005/8/layout/pList2"/>
    <dgm:cxn modelId="{71EAD17C-CAF1-4A09-B967-32BEB46ECF4C}" type="presParOf" srcId="{4399395B-7112-46BC-81C3-4E48FB45C3F3}" destId="{DB96F4AC-BE52-4A8F-BDAA-7F84D90B8219}" srcOrd="1" destOrd="0" presId="urn:microsoft.com/office/officeart/2005/8/layout/pList2"/>
    <dgm:cxn modelId="{B9AB8CF3-FD16-4498-9706-358ACFB0B416}" type="presParOf" srcId="{DB96F4AC-BE52-4A8F-BDAA-7F84D90B8219}" destId="{282C308E-4D7E-45E9-A36F-4172BC85687A}" srcOrd="0" destOrd="0" presId="urn:microsoft.com/office/officeart/2005/8/layout/pList2"/>
    <dgm:cxn modelId="{B20E5EB4-9EE1-43F9-AEAB-ABBB11226AB7}" type="presParOf" srcId="{282C308E-4D7E-45E9-A36F-4172BC85687A}" destId="{453014B9-E5EB-45D7-81A6-A2241E5E5635}" srcOrd="0" destOrd="0" presId="urn:microsoft.com/office/officeart/2005/8/layout/pList2"/>
    <dgm:cxn modelId="{E4D9F21C-9DC3-4139-B804-D9079FB4023D}" type="presParOf" srcId="{282C308E-4D7E-45E9-A36F-4172BC85687A}" destId="{33DF9D0A-5908-44E3-AB09-E0AE08C008BD}" srcOrd="1" destOrd="0" presId="urn:microsoft.com/office/officeart/2005/8/layout/pList2"/>
    <dgm:cxn modelId="{B187F01F-F1FA-40FD-A2A3-6A854CB70056}" type="presParOf" srcId="{282C308E-4D7E-45E9-A36F-4172BC85687A}" destId="{82CFD2B6-3D54-482A-852E-16B4F07E453E}" srcOrd="2" destOrd="0" presId="urn:microsoft.com/office/officeart/2005/8/layout/pList2"/>
  </dgm:cxnLst>
  <dgm:bg/>
  <dgm:whole/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0B935C3-667F-42C2-81E1-E751D1D17DCB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EBD00DD-10A7-4AF1-904E-232F4F2B36C8}">
      <dgm:prSet phldrT="[Текст]" custT="1"/>
      <dgm:spPr/>
      <dgm:t>
        <a:bodyPr/>
        <a:lstStyle/>
        <a:p>
          <a:pPr algn="just"/>
          <a:r>
            <a:rPr lang="ru-RU" sz="1800" b="1" dirty="0" smtClean="0">
              <a:solidFill>
                <a:schemeClr val="bg1"/>
              </a:solidFill>
            </a:rPr>
            <a:t>IV Международная научная конференция «Информатизация образования и методика электронного обучения: цифровые технологии в образовании» </a:t>
          </a:r>
          <a:endParaRPr lang="ru-RU" sz="18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5D0DD33-5692-46F6-BA37-5A434FBB39B6}" type="sibTrans" cxnId="{C203895D-3D66-4FEE-868A-C89FA7D13424}">
      <dgm:prSet/>
      <dgm:spPr/>
      <dgm:t>
        <a:bodyPr/>
        <a:lstStyle/>
        <a:p>
          <a:endParaRPr lang="ru-RU"/>
        </a:p>
      </dgm:t>
    </dgm:pt>
    <dgm:pt modelId="{2F248077-F72B-428D-A3A3-4336262F63E9}" type="parTrans" cxnId="{C203895D-3D66-4FEE-868A-C89FA7D13424}">
      <dgm:prSet/>
      <dgm:spPr/>
      <dgm:t>
        <a:bodyPr/>
        <a:lstStyle/>
        <a:p>
          <a:endParaRPr lang="ru-RU"/>
        </a:p>
      </dgm:t>
    </dgm:pt>
    <dgm:pt modelId="{20E186A3-F351-4B8E-B44A-A4FBF0B6A7DB}">
      <dgm:prSet custT="1"/>
      <dgm:spPr/>
      <dgm:t>
        <a:bodyPr/>
        <a:lstStyle/>
        <a:p>
          <a:pPr algn="just"/>
          <a:r>
            <a:rPr lang="en-US" sz="1800" b="1" dirty="0" smtClean="0">
              <a:solidFill>
                <a:schemeClr val="bg1"/>
              </a:solidFill>
            </a:rPr>
            <a:t>VII</a:t>
          </a:r>
          <a:r>
            <a:rPr lang="ru-RU" sz="1800" b="1" dirty="0" smtClean="0">
              <a:solidFill>
                <a:schemeClr val="bg1"/>
              </a:solidFill>
            </a:rPr>
            <a:t> Международный научный форум «Интегративные подходы к профилактике зависимостей в молодежной среде в условиях </a:t>
          </a:r>
          <a:r>
            <a:rPr lang="ru-RU" sz="1800" b="1" dirty="0" err="1" smtClean="0">
              <a:solidFill>
                <a:schemeClr val="bg1"/>
              </a:solidFill>
            </a:rPr>
            <a:t>цифровизации</a:t>
          </a:r>
          <a:r>
            <a:rPr lang="ru-RU" sz="1800" b="1" dirty="0" smtClean="0">
              <a:solidFill>
                <a:schemeClr val="bg1"/>
              </a:solidFill>
            </a:rPr>
            <a:t>»</a:t>
          </a:r>
          <a:endParaRPr lang="ru-RU" sz="1800" b="1" dirty="0">
            <a:solidFill>
              <a:schemeClr val="bg1"/>
            </a:solidFill>
          </a:endParaRPr>
        </a:p>
      </dgm:t>
    </dgm:pt>
    <dgm:pt modelId="{E6440D6C-1B84-416C-818F-92C992717109}" type="parTrans" cxnId="{76F27679-042E-4F82-9B22-785174BACF0E}">
      <dgm:prSet/>
      <dgm:spPr/>
      <dgm:t>
        <a:bodyPr/>
        <a:lstStyle/>
        <a:p>
          <a:endParaRPr lang="ru-RU"/>
        </a:p>
      </dgm:t>
    </dgm:pt>
    <dgm:pt modelId="{EEAD60B1-6812-4A83-999A-039373529E59}" type="sibTrans" cxnId="{76F27679-042E-4F82-9B22-785174BACF0E}">
      <dgm:prSet/>
      <dgm:spPr/>
      <dgm:t>
        <a:bodyPr/>
        <a:lstStyle/>
        <a:p>
          <a:endParaRPr lang="ru-RU"/>
        </a:p>
      </dgm:t>
    </dgm:pt>
    <dgm:pt modelId="{AB161A0A-0DF3-4EE9-8931-E1BF6E794C0B}">
      <dgm:prSet custT="1"/>
      <dgm:spPr/>
      <dgm:t>
        <a:bodyPr/>
        <a:lstStyle/>
        <a:p>
          <a:pPr algn="just"/>
          <a:r>
            <a:rPr lang="ru-RU" sz="1800" b="1" dirty="0" smtClean="0">
              <a:solidFill>
                <a:schemeClr val="bg1"/>
              </a:solidFill>
            </a:rPr>
            <a:t>Белгородский образовательный салон «Инновации в дошкольном образовании»</a:t>
          </a:r>
          <a:endParaRPr lang="ru-RU" sz="1800" b="1" dirty="0">
            <a:solidFill>
              <a:schemeClr val="bg1"/>
            </a:solidFill>
          </a:endParaRPr>
        </a:p>
      </dgm:t>
    </dgm:pt>
    <dgm:pt modelId="{1872F6D5-FD1F-4EA3-AEEA-581AEDF18B79}" type="parTrans" cxnId="{E52F93B7-779F-425F-8AA3-D0917BFAF02A}">
      <dgm:prSet/>
      <dgm:spPr/>
      <dgm:t>
        <a:bodyPr/>
        <a:lstStyle/>
        <a:p>
          <a:endParaRPr lang="ru-RU"/>
        </a:p>
      </dgm:t>
    </dgm:pt>
    <dgm:pt modelId="{7942C4C5-D8C0-4220-9F32-AF4DE3BA8041}" type="sibTrans" cxnId="{E52F93B7-779F-425F-8AA3-D0917BFAF02A}">
      <dgm:prSet/>
      <dgm:spPr/>
      <dgm:t>
        <a:bodyPr/>
        <a:lstStyle/>
        <a:p>
          <a:endParaRPr lang="ru-RU"/>
        </a:p>
      </dgm:t>
    </dgm:pt>
    <dgm:pt modelId="{5AC1A9B1-CA29-4E45-A896-33C594CC4342}">
      <dgm:prSet custT="1"/>
      <dgm:spPr/>
      <dgm:t>
        <a:bodyPr/>
        <a:lstStyle/>
        <a:p>
          <a:pPr algn="just"/>
          <a:r>
            <a:rPr lang="ru-RU" sz="1800" b="1" dirty="0" smtClean="0">
              <a:solidFill>
                <a:schemeClr val="bg1"/>
              </a:solidFill>
            </a:rPr>
            <a:t>«Московский международный салон образования – 2020»</a:t>
          </a:r>
          <a:endParaRPr lang="ru-RU" sz="1800" b="1" dirty="0">
            <a:solidFill>
              <a:schemeClr val="bg1"/>
            </a:solidFill>
          </a:endParaRPr>
        </a:p>
      </dgm:t>
    </dgm:pt>
    <dgm:pt modelId="{F6AA962C-1105-4CD2-BCAE-893CC0F48F78}" type="parTrans" cxnId="{7CB30EB9-8484-4657-BF66-88DD3016F525}">
      <dgm:prSet/>
      <dgm:spPr/>
      <dgm:t>
        <a:bodyPr/>
        <a:lstStyle/>
        <a:p>
          <a:endParaRPr lang="ru-RU"/>
        </a:p>
      </dgm:t>
    </dgm:pt>
    <dgm:pt modelId="{C4AC84FF-EA0E-4CE1-A27D-217830F31460}" type="sibTrans" cxnId="{7CB30EB9-8484-4657-BF66-88DD3016F525}">
      <dgm:prSet/>
      <dgm:spPr/>
      <dgm:t>
        <a:bodyPr/>
        <a:lstStyle/>
        <a:p>
          <a:endParaRPr lang="ru-RU"/>
        </a:p>
      </dgm:t>
    </dgm:pt>
    <dgm:pt modelId="{FED739D2-1010-49BC-9DC0-64B232A35E55}">
      <dgm:prSet custT="1"/>
      <dgm:spPr/>
      <dgm:t>
        <a:bodyPr/>
        <a:lstStyle/>
        <a:p>
          <a:pPr algn="just"/>
          <a:r>
            <a:rPr lang="ru-RU" sz="1800" b="1" dirty="0" smtClean="0">
              <a:solidFill>
                <a:schemeClr val="bg1"/>
              </a:solidFill>
            </a:rPr>
            <a:t>Профессиональная дискуссия «Преодоление стереотипов как путь к развитию»</a:t>
          </a:r>
          <a:endParaRPr lang="ru-RU" sz="1800" b="1" dirty="0">
            <a:solidFill>
              <a:schemeClr val="bg1"/>
            </a:solidFill>
          </a:endParaRPr>
        </a:p>
      </dgm:t>
    </dgm:pt>
    <dgm:pt modelId="{C44892AA-A2C7-46D8-91E5-891605F23FFF}" type="parTrans" cxnId="{21AB0790-C83F-4880-8E04-FD50EF089DBA}">
      <dgm:prSet/>
      <dgm:spPr/>
      <dgm:t>
        <a:bodyPr/>
        <a:lstStyle/>
        <a:p>
          <a:endParaRPr lang="ru-RU"/>
        </a:p>
      </dgm:t>
    </dgm:pt>
    <dgm:pt modelId="{BDC98BE9-6CFE-4AFB-A105-79C7A9966EF2}" type="sibTrans" cxnId="{21AB0790-C83F-4880-8E04-FD50EF089DBA}">
      <dgm:prSet/>
      <dgm:spPr/>
      <dgm:t>
        <a:bodyPr/>
        <a:lstStyle/>
        <a:p>
          <a:endParaRPr lang="ru-RU"/>
        </a:p>
      </dgm:t>
    </dgm:pt>
    <dgm:pt modelId="{03783AE7-38BD-404A-B856-34525AFD9419}" type="pres">
      <dgm:prSet presAssocID="{C0B935C3-667F-42C2-81E1-E751D1D17DC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22B594C-3990-4CCC-AB0F-E0632641CF97}" type="pres">
      <dgm:prSet presAssocID="{CEBD00DD-10A7-4AF1-904E-232F4F2B36C8}" presName="parentLin" presStyleCnt="0"/>
      <dgm:spPr/>
      <dgm:t>
        <a:bodyPr/>
        <a:lstStyle/>
        <a:p>
          <a:endParaRPr lang="ru-RU"/>
        </a:p>
      </dgm:t>
    </dgm:pt>
    <dgm:pt modelId="{06397B93-B3BE-44FF-B5FF-6968608CF0C5}" type="pres">
      <dgm:prSet presAssocID="{CEBD00DD-10A7-4AF1-904E-232F4F2B36C8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3F8245B9-B736-467A-A7E6-B2E3128AFE7D}" type="pres">
      <dgm:prSet presAssocID="{CEBD00DD-10A7-4AF1-904E-232F4F2B36C8}" presName="parentText" presStyleLbl="node1" presStyleIdx="0" presStyleCnt="5" custScaleX="137593" custScaleY="336890" custLinFactNeighborX="1421" custLinFactNeighborY="258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A09ED7-0BC1-4C08-B911-A474E65DAA68}" type="pres">
      <dgm:prSet presAssocID="{CEBD00DD-10A7-4AF1-904E-232F4F2B36C8}" presName="negativeSpace" presStyleCnt="0"/>
      <dgm:spPr/>
      <dgm:t>
        <a:bodyPr/>
        <a:lstStyle/>
        <a:p>
          <a:endParaRPr lang="ru-RU"/>
        </a:p>
      </dgm:t>
    </dgm:pt>
    <dgm:pt modelId="{8155BA2E-F04B-44BB-A177-B9CA46F0107E}" type="pres">
      <dgm:prSet presAssocID="{CEBD00DD-10A7-4AF1-904E-232F4F2B36C8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09D06C-E272-44D9-9B88-3CA8D7927BA2}" type="pres">
      <dgm:prSet presAssocID="{55D0DD33-5692-46F6-BA37-5A434FBB39B6}" presName="spaceBetweenRectangles" presStyleCnt="0"/>
      <dgm:spPr/>
      <dgm:t>
        <a:bodyPr/>
        <a:lstStyle/>
        <a:p>
          <a:endParaRPr lang="ru-RU"/>
        </a:p>
      </dgm:t>
    </dgm:pt>
    <dgm:pt modelId="{5FECE644-EF00-41D2-8F10-481DD44D2596}" type="pres">
      <dgm:prSet presAssocID="{20E186A3-F351-4B8E-B44A-A4FBF0B6A7DB}" presName="parentLin" presStyleCnt="0"/>
      <dgm:spPr/>
    </dgm:pt>
    <dgm:pt modelId="{8FD82D1C-1DA5-45B1-B6D2-3149CD0AC419}" type="pres">
      <dgm:prSet presAssocID="{20E186A3-F351-4B8E-B44A-A4FBF0B6A7DB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F8CB1413-2C5C-4D93-973B-C2DF0FF43A3A}" type="pres">
      <dgm:prSet presAssocID="{20E186A3-F351-4B8E-B44A-A4FBF0B6A7DB}" presName="parentText" presStyleLbl="node1" presStyleIdx="1" presStyleCnt="5" custScaleX="137793" custScaleY="23451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89B2C6-27CC-4D6A-A1AC-5618B9C903FA}" type="pres">
      <dgm:prSet presAssocID="{20E186A3-F351-4B8E-B44A-A4FBF0B6A7DB}" presName="negativeSpace" presStyleCnt="0"/>
      <dgm:spPr/>
    </dgm:pt>
    <dgm:pt modelId="{DA409472-F4E9-4A28-8689-F6646AB5890C}" type="pres">
      <dgm:prSet presAssocID="{20E186A3-F351-4B8E-B44A-A4FBF0B6A7DB}" presName="childText" presStyleLbl="conFgAcc1" presStyleIdx="1" presStyleCnt="5">
        <dgm:presLayoutVars>
          <dgm:bulletEnabled val="1"/>
        </dgm:presLayoutVars>
      </dgm:prSet>
      <dgm:spPr/>
    </dgm:pt>
    <dgm:pt modelId="{2A0876D8-BA2E-4F94-A3E2-67B9B855FA92}" type="pres">
      <dgm:prSet presAssocID="{EEAD60B1-6812-4A83-999A-039373529E59}" presName="spaceBetweenRectangles" presStyleCnt="0"/>
      <dgm:spPr/>
    </dgm:pt>
    <dgm:pt modelId="{9E21CA9A-5A58-446D-B477-ED92CCF6565E}" type="pres">
      <dgm:prSet presAssocID="{AB161A0A-0DF3-4EE9-8931-E1BF6E794C0B}" presName="parentLin" presStyleCnt="0"/>
      <dgm:spPr/>
    </dgm:pt>
    <dgm:pt modelId="{B2CED6AF-FD59-46F2-A551-E83B63962402}" type="pres">
      <dgm:prSet presAssocID="{AB161A0A-0DF3-4EE9-8931-E1BF6E794C0B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E05E40C9-173A-4373-BE05-B4872692B73F}" type="pres">
      <dgm:prSet presAssocID="{AB161A0A-0DF3-4EE9-8931-E1BF6E794C0B}" presName="parentText" presStyleLbl="node1" presStyleIdx="2" presStyleCnt="5" custScaleX="142857" custScaleY="17631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910FB2-9951-45D6-9CA1-1E8EA1868929}" type="pres">
      <dgm:prSet presAssocID="{AB161A0A-0DF3-4EE9-8931-E1BF6E794C0B}" presName="negativeSpace" presStyleCnt="0"/>
      <dgm:spPr/>
    </dgm:pt>
    <dgm:pt modelId="{FB2C6446-4078-4893-980A-77DC5F11BB55}" type="pres">
      <dgm:prSet presAssocID="{AB161A0A-0DF3-4EE9-8931-E1BF6E794C0B}" presName="childText" presStyleLbl="conFgAcc1" presStyleIdx="2" presStyleCnt="5">
        <dgm:presLayoutVars>
          <dgm:bulletEnabled val="1"/>
        </dgm:presLayoutVars>
      </dgm:prSet>
      <dgm:spPr/>
    </dgm:pt>
    <dgm:pt modelId="{B71D12DE-261B-410F-BBA6-7ED508867616}" type="pres">
      <dgm:prSet presAssocID="{7942C4C5-D8C0-4220-9F32-AF4DE3BA8041}" presName="spaceBetweenRectangles" presStyleCnt="0"/>
      <dgm:spPr/>
    </dgm:pt>
    <dgm:pt modelId="{28CE5929-D08A-4670-B09A-FB78443AD3B6}" type="pres">
      <dgm:prSet presAssocID="{FED739D2-1010-49BC-9DC0-64B232A35E55}" presName="parentLin" presStyleCnt="0"/>
      <dgm:spPr/>
    </dgm:pt>
    <dgm:pt modelId="{CD7BAA5C-BF47-4389-8B5E-4CD69AC86411}" type="pres">
      <dgm:prSet presAssocID="{FED739D2-1010-49BC-9DC0-64B232A35E55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5ECF1CCD-840D-4FF5-AC81-7979615FA9F1}" type="pres">
      <dgm:prSet presAssocID="{FED739D2-1010-49BC-9DC0-64B232A35E55}" presName="parentText" presStyleLbl="node1" presStyleIdx="3" presStyleCnt="5" custScaleX="137594" custScaleY="15510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9CF040-AC9B-401F-8655-AE5BCA8C4B15}" type="pres">
      <dgm:prSet presAssocID="{FED739D2-1010-49BC-9DC0-64B232A35E55}" presName="negativeSpace" presStyleCnt="0"/>
      <dgm:spPr/>
    </dgm:pt>
    <dgm:pt modelId="{95E5060A-F15C-4545-BAAB-920C222DEFB5}" type="pres">
      <dgm:prSet presAssocID="{FED739D2-1010-49BC-9DC0-64B232A35E55}" presName="childText" presStyleLbl="conFgAcc1" presStyleIdx="3" presStyleCnt="5">
        <dgm:presLayoutVars>
          <dgm:bulletEnabled val="1"/>
        </dgm:presLayoutVars>
      </dgm:prSet>
      <dgm:spPr/>
    </dgm:pt>
    <dgm:pt modelId="{4155B3E2-7301-4B43-B55F-73F8223E24E2}" type="pres">
      <dgm:prSet presAssocID="{BDC98BE9-6CFE-4AFB-A105-79C7A9966EF2}" presName="spaceBetweenRectangles" presStyleCnt="0"/>
      <dgm:spPr/>
    </dgm:pt>
    <dgm:pt modelId="{36D9D193-0FE3-46E0-818C-F19381D29BA7}" type="pres">
      <dgm:prSet presAssocID="{5AC1A9B1-CA29-4E45-A896-33C594CC4342}" presName="parentLin" presStyleCnt="0"/>
      <dgm:spPr/>
    </dgm:pt>
    <dgm:pt modelId="{A281ADBF-C969-403E-B5D7-45064A008D21}" type="pres">
      <dgm:prSet presAssocID="{5AC1A9B1-CA29-4E45-A896-33C594CC4342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D3126A57-3FB8-4EE7-A2C6-FDB14159DBD4}" type="pres">
      <dgm:prSet presAssocID="{5AC1A9B1-CA29-4E45-A896-33C594CC4342}" presName="parentText" presStyleLbl="node1" presStyleIdx="4" presStyleCnt="5" custScaleX="142857" custScaleY="17994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C705D6-0919-467A-BA0F-DE117F939B46}" type="pres">
      <dgm:prSet presAssocID="{5AC1A9B1-CA29-4E45-A896-33C594CC4342}" presName="negativeSpace" presStyleCnt="0"/>
      <dgm:spPr/>
    </dgm:pt>
    <dgm:pt modelId="{9CBD88B9-A176-4CB2-882F-7828EA5B43A9}" type="pres">
      <dgm:prSet presAssocID="{5AC1A9B1-CA29-4E45-A896-33C594CC4342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7CB30EB9-8484-4657-BF66-88DD3016F525}" srcId="{C0B935C3-667F-42C2-81E1-E751D1D17DCB}" destId="{5AC1A9B1-CA29-4E45-A896-33C594CC4342}" srcOrd="4" destOrd="0" parTransId="{F6AA962C-1105-4CD2-BCAE-893CC0F48F78}" sibTransId="{C4AC84FF-EA0E-4CE1-A27D-217830F31460}"/>
    <dgm:cxn modelId="{663C3021-5416-4924-ACBC-6657BA91F02A}" type="presOf" srcId="{FED739D2-1010-49BC-9DC0-64B232A35E55}" destId="{5ECF1CCD-840D-4FF5-AC81-7979615FA9F1}" srcOrd="1" destOrd="0" presId="urn:microsoft.com/office/officeart/2005/8/layout/list1"/>
    <dgm:cxn modelId="{64024FD9-7EF5-48DF-AB5D-9E2E2B359C9C}" type="presOf" srcId="{5AC1A9B1-CA29-4E45-A896-33C594CC4342}" destId="{A281ADBF-C969-403E-B5D7-45064A008D21}" srcOrd="0" destOrd="0" presId="urn:microsoft.com/office/officeart/2005/8/layout/list1"/>
    <dgm:cxn modelId="{D357393E-3A2F-4F51-B886-2656A8641907}" type="presOf" srcId="{CEBD00DD-10A7-4AF1-904E-232F4F2B36C8}" destId="{06397B93-B3BE-44FF-B5FF-6968608CF0C5}" srcOrd="0" destOrd="0" presId="urn:microsoft.com/office/officeart/2005/8/layout/list1"/>
    <dgm:cxn modelId="{E52F93B7-779F-425F-8AA3-D0917BFAF02A}" srcId="{C0B935C3-667F-42C2-81E1-E751D1D17DCB}" destId="{AB161A0A-0DF3-4EE9-8931-E1BF6E794C0B}" srcOrd="2" destOrd="0" parTransId="{1872F6D5-FD1F-4EA3-AEEA-581AEDF18B79}" sibTransId="{7942C4C5-D8C0-4220-9F32-AF4DE3BA8041}"/>
    <dgm:cxn modelId="{C203895D-3D66-4FEE-868A-C89FA7D13424}" srcId="{C0B935C3-667F-42C2-81E1-E751D1D17DCB}" destId="{CEBD00DD-10A7-4AF1-904E-232F4F2B36C8}" srcOrd="0" destOrd="0" parTransId="{2F248077-F72B-428D-A3A3-4336262F63E9}" sibTransId="{55D0DD33-5692-46F6-BA37-5A434FBB39B6}"/>
    <dgm:cxn modelId="{93931D32-EAFF-47C1-AAC1-C04AF04BA0EF}" type="presOf" srcId="{5AC1A9B1-CA29-4E45-A896-33C594CC4342}" destId="{D3126A57-3FB8-4EE7-A2C6-FDB14159DBD4}" srcOrd="1" destOrd="0" presId="urn:microsoft.com/office/officeart/2005/8/layout/list1"/>
    <dgm:cxn modelId="{6958FBD3-392B-4918-886C-A161C4DC0C7E}" type="presOf" srcId="{AB161A0A-0DF3-4EE9-8931-E1BF6E794C0B}" destId="{E05E40C9-173A-4373-BE05-B4872692B73F}" srcOrd="1" destOrd="0" presId="urn:microsoft.com/office/officeart/2005/8/layout/list1"/>
    <dgm:cxn modelId="{5D1C84A9-38E7-4B18-92F8-2D2AE8763B88}" type="presOf" srcId="{C0B935C3-667F-42C2-81E1-E751D1D17DCB}" destId="{03783AE7-38BD-404A-B856-34525AFD9419}" srcOrd="0" destOrd="0" presId="urn:microsoft.com/office/officeart/2005/8/layout/list1"/>
    <dgm:cxn modelId="{21AB0790-C83F-4880-8E04-FD50EF089DBA}" srcId="{C0B935C3-667F-42C2-81E1-E751D1D17DCB}" destId="{FED739D2-1010-49BC-9DC0-64B232A35E55}" srcOrd="3" destOrd="0" parTransId="{C44892AA-A2C7-46D8-91E5-891605F23FFF}" sibTransId="{BDC98BE9-6CFE-4AFB-A105-79C7A9966EF2}"/>
    <dgm:cxn modelId="{10E03737-153F-430B-BB19-ACF8F2185FBC}" type="presOf" srcId="{AB161A0A-0DF3-4EE9-8931-E1BF6E794C0B}" destId="{B2CED6AF-FD59-46F2-A551-E83B63962402}" srcOrd="0" destOrd="0" presId="urn:microsoft.com/office/officeart/2005/8/layout/list1"/>
    <dgm:cxn modelId="{76F27679-042E-4F82-9B22-785174BACF0E}" srcId="{C0B935C3-667F-42C2-81E1-E751D1D17DCB}" destId="{20E186A3-F351-4B8E-B44A-A4FBF0B6A7DB}" srcOrd="1" destOrd="0" parTransId="{E6440D6C-1B84-416C-818F-92C992717109}" sibTransId="{EEAD60B1-6812-4A83-999A-039373529E59}"/>
    <dgm:cxn modelId="{5CE425E3-3D7A-4E58-AB6F-3B3A53A3C230}" type="presOf" srcId="{CEBD00DD-10A7-4AF1-904E-232F4F2B36C8}" destId="{3F8245B9-B736-467A-A7E6-B2E3128AFE7D}" srcOrd="1" destOrd="0" presId="urn:microsoft.com/office/officeart/2005/8/layout/list1"/>
    <dgm:cxn modelId="{92CFB3F4-2B7F-4A87-A6A4-D26798D2BC5D}" type="presOf" srcId="{FED739D2-1010-49BC-9DC0-64B232A35E55}" destId="{CD7BAA5C-BF47-4389-8B5E-4CD69AC86411}" srcOrd="0" destOrd="0" presId="urn:microsoft.com/office/officeart/2005/8/layout/list1"/>
    <dgm:cxn modelId="{72A96932-0D40-494C-8D78-E130BE678506}" type="presOf" srcId="{20E186A3-F351-4B8E-B44A-A4FBF0B6A7DB}" destId="{F8CB1413-2C5C-4D93-973B-C2DF0FF43A3A}" srcOrd="1" destOrd="0" presId="urn:microsoft.com/office/officeart/2005/8/layout/list1"/>
    <dgm:cxn modelId="{0E34FA52-7AB5-4DE1-93CF-6FC39B04B35A}" type="presOf" srcId="{20E186A3-F351-4B8E-B44A-A4FBF0B6A7DB}" destId="{8FD82D1C-1DA5-45B1-B6D2-3149CD0AC419}" srcOrd="0" destOrd="0" presId="urn:microsoft.com/office/officeart/2005/8/layout/list1"/>
    <dgm:cxn modelId="{D3F360AA-970A-43BB-A8C8-FD5F5D600810}" type="presParOf" srcId="{03783AE7-38BD-404A-B856-34525AFD9419}" destId="{322B594C-3990-4CCC-AB0F-E0632641CF97}" srcOrd="0" destOrd="0" presId="urn:microsoft.com/office/officeart/2005/8/layout/list1"/>
    <dgm:cxn modelId="{315C48B5-F107-4EC2-A942-1D6323726003}" type="presParOf" srcId="{322B594C-3990-4CCC-AB0F-E0632641CF97}" destId="{06397B93-B3BE-44FF-B5FF-6968608CF0C5}" srcOrd="0" destOrd="0" presId="urn:microsoft.com/office/officeart/2005/8/layout/list1"/>
    <dgm:cxn modelId="{59ADDE90-6591-4053-A575-3ACA09AC5330}" type="presParOf" srcId="{322B594C-3990-4CCC-AB0F-E0632641CF97}" destId="{3F8245B9-B736-467A-A7E6-B2E3128AFE7D}" srcOrd="1" destOrd="0" presId="urn:microsoft.com/office/officeart/2005/8/layout/list1"/>
    <dgm:cxn modelId="{14D85BC7-39E8-4147-9DC0-43F4496D943E}" type="presParOf" srcId="{03783AE7-38BD-404A-B856-34525AFD9419}" destId="{83A09ED7-0BC1-4C08-B911-A474E65DAA68}" srcOrd="1" destOrd="0" presId="urn:microsoft.com/office/officeart/2005/8/layout/list1"/>
    <dgm:cxn modelId="{E2F11843-595B-4DD7-A5DD-728ADEFF40B2}" type="presParOf" srcId="{03783AE7-38BD-404A-B856-34525AFD9419}" destId="{8155BA2E-F04B-44BB-A177-B9CA46F0107E}" srcOrd="2" destOrd="0" presId="urn:microsoft.com/office/officeart/2005/8/layout/list1"/>
    <dgm:cxn modelId="{48C729BB-8AD7-4797-9F35-56B44CD68F9A}" type="presParOf" srcId="{03783AE7-38BD-404A-B856-34525AFD9419}" destId="{9A09D06C-E272-44D9-9B88-3CA8D7927BA2}" srcOrd="3" destOrd="0" presId="urn:microsoft.com/office/officeart/2005/8/layout/list1"/>
    <dgm:cxn modelId="{79357136-2335-48C1-80B5-71DE6B5518C3}" type="presParOf" srcId="{03783AE7-38BD-404A-B856-34525AFD9419}" destId="{5FECE644-EF00-41D2-8F10-481DD44D2596}" srcOrd="4" destOrd="0" presId="urn:microsoft.com/office/officeart/2005/8/layout/list1"/>
    <dgm:cxn modelId="{81E30454-F984-4943-B027-825DEF9200ED}" type="presParOf" srcId="{5FECE644-EF00-41D2-8F10-481DD44D2596}" destId="{8FD82D1C-1DA5-45B1-B6D2-3149CD0AC419}" srcOrd="0" destOrd="0" presId="urn:microsoft.com/office/officeart/2005/8/layout/list1"/>
    <dgm:cxn modelId="{C433B927-74CE-4069-B050-85947F46D1E7}" type="presParOf" srcId="{5FECE644-EF00-41D2-8F10-481DD44D2596}" destId="{F8CB1413-2C5C-4D93-973B-C2DF0FF43A3A}" srcOrd="1" destOrd="0" presId="urn:microsoft.com/office/officeart/2005/8/layout/list1"/>
    <dgm:cxn modelId="{35FE6045-FF77-4B48-92D6-329E134493B3}" type="presParOf" srcId="{03783AE7-38BD-404A-B856-34525AFD9419}" destId="{5D89B2C6-27CC-4D6A-A1AC-5618B9C903FA}" srcOrd="5" destOrd="0" presId="urn:microsoft.com/office/officeart/2005/8/layout/list1"/>
    <dgm:cxn modelId="{8645CD7C-7D6A-40A2-9B5F-C6F96A2BD81F}" type="presParOf" srcId="{03783AE7-38BD-404A-B856-34525AFD9419}" destId="{DA409472-F4E9-4A28-8689-F6646AB5890C}" srcOrd="6" destOrd="0" presId="urn:microsoft.com/office/officeart/2005/8/layout/list1"/>
    <dgm:cxn modelId="{A56F16C6-F684-4DA3-A41E-3E7693283671}" type="presParOf" srcId="{03783AE7-38BD-404A-B856-34525AFD9419}" destId="{2A0876D8-BA2E-4F94-A3E2-67B9B855FA92}" srcOrd="7" destOrd="0" presId="urn:microsoft.com/office/officeart/2005/8/layout/list1"/>
    <dgm:cxn modelId="{A7A14B76-DBD9-4E03-96AF-3D66E1A4A238}" type="presParOf" srcId="{03783AE7-38BD-404A-B856-34525AFD9419}" destId="{9E21CA9A-5A58-446D-B477-ED92CCF6565E}" srcOrd="8" destOrd="0" presId="urn:microsoft.com/office/officeart/2005/8/layout/list1"/>
    <dgm:cxn modelId="{EF706CE5-270F-4B26-8198-3F1837EB8B55}" type="presParOf" srcId="{9E21CA9A-5A58-446D-B477-ED92CCF6565E}" destId="{B2CED6AF-FD59-46F2-A551-E83B63962402}" srcOrd="0" destOrd="0" presId="urn:microsoft.com/office/officeart/2005/8/layout/list1"/>
    <dgm:cxn modelId="{11A8258D-D9EA-4B8C-985B-D98FA4CB7D40}" type="presParOf" srcId="{9E21CA9A-5A58-446D-B477-ED92CCF6565E}" destId="{E05E40C9-173A-4373-BE05-B4872692B73F}" srcOrd="1" destOrd="0" presId="urn:microsoft.com/office/officeart/2005/8/layout/list1"/>
    <dgm:cxn modelId="{3E0941FA-A9EE-4B53-A236-93AA86D6EA10}" type="presParOf" srcId="{03783AE7-38BD-404A-B856-34525AFD9419}" destId="{04910FB2-9951-45D6-9CA1-1E8EA1868929}" srcOrd="9" destOrd="0" presId="urn:microsoft.com/office/officeart/2005/8/layout/list1"/>
    <dgm:cxn modelId="{2A2F9A3A-09D4-43DC-B873-A91D76069C5E}" type="presParOf" srcId="{03783AE7-38BD-404A-B856-34525AFD9419}" destId="{FB2C6446-4078-4893-980A-77DC5F11BB55}" srcOrd="10" destOrd="0" presId="urn:microsoft.com/office/officeart/2005/8/layout/list1"/>
    <dgm:cxn modelId="{EA6A6F8C-0008-4B1D-BA39-AB4947D8472B}" type="presParOf" srcId="{03783AE7-38BD-404A-B856-34525AFD9419}" destId="{B71D12DE-261B-410F-BBA6-7ED508867616}" srcOrd="11" destOrd="0" presId="urn:microsoft.com/office/officeart/2005/8/layout/list1"/>
    <dgm:cxn modelId="{29385140-E8C9-459B-9C83-3531EBCBDC91}" type="presParOf" srcId="{03783AE7-38BD-404A-B856-34525AFD9419}" destId="{28CE5929-D08A-4670-B09A-FB78443AD3B6}" srcOrd="12" destOrd="0" presId="urn:microsoft.com/office/officeart/2005/8/layout/list1"/>
    <dgm:cxn modelId="{34C5E80A-67F4-4B79-9A2C-97ED38BCC728}" type="presParOf" srcId="{28CE5929-D08A-4670-B09A-FB78443AD3B6}" destId="{CD7BAA5C-BF47-4389-8B5E-4CD69AC86411}" srcOrd="0" destOrd="0" presId="urn:microsoft.com/office/officeart/2005/8/layout/list1"/>
    <dgm:cxn modelId="{30F89EFD-BED9-4367-A323-65E4A29705B8}" type="presParOf" srcId="{28CE5929-D08A-4670-B09A-FB78443AD3B6}" destId="{5ECF1CCD-840D-4FF5-AC81-7979615FA9F1}" srcOrd="1" destOrd="0" presId="urn:microsoft.com/office/officeart/2005/8/layout/list1"/>
    <dgm:cxn modelId="{1CFAE00F-13CC-4A86-98B8-75491A363245}" type="presParOf" srcId="{03783AE7-38BD-404A-B856-34525AFD9419}" destId="{8B9CF040-AC9B-401F-8655-AE5BCA8C4B15}" srcOrd="13" destOrd="0" presId="urn:microsoft.com/office/officeart/2005/8/layout/list1"/>
    <dgm:cxn modelId="{80AE92DD-99CA-4D53-9C50-CF2C0561B96E}" type="presParOf" srcId="{03783AE7-38BD-404A-B856-34525AFD9419}" destId="{95E5060A-F15C-4545-BAAB-920C222DEFB5}" srcOrd="14" destOrd="0" presId="urn:microsoft.com/office/officeart/2005/8/layout/list1"/>
    <dgm:cxn modelId="{0028419D-179B-4E93-9BDC-7436F8CFC6BA}" type="presParOf" srcId="{03783AE7-38BD-404A-B856-34525AFD9419}" destId="{4155B3E2-7301-4B43-B55F-73F8223E24E2}" srcOrd="15" destOrd="0" presId="urn:microsoft.com/office/officeart/2005/8/layout/list1"/>
    <dgm:cxn modelId="{5C59E826-0132-49D6-8F09-F8F9D8ED77C1}" type="presParOf" srcId="{03783AE7-38BD-404A-B856-34525AFD9419}" destId="{36D9D193-0FE3-46E0-818C-F19381D29BA7}" srcOrd="16" destOrd="0" presId="urn:microsoft.com/office/officeart/2005/8/layout/list1"/>
    <dgm:cxn modelId="{4F3F7739-4EA5-4A25-945A-0216473BB8DA}" type="presParOf" srcId="{36D9D193-0FE3-46E0-818C-F19381D29BA7}" destId="{A281ADBF-C969-403E-B5D7-45064A008D21}" srcOrd="0" destOrd="0" presId="urn:microsoft.com/office/officeart/2005/8/layout/list1"/>
    <dgm:cxn modelId="{43068A19-9633-4B6D-AC3F-7EFB528FA8C2}" type="presParOf" srcId="{36D9D193-0FE3-46E0-818C-F19381D29BA7}" destId="{D3126A57-3FB8-4EE7-A2C6-FDB14159DBD4}" srcOrd="1" destOrd="0" presId="urn:microsoft.com/office/officeart/2005/8/layout/list1"/>
    <dgm:cxn modelId="{E98C0CD2-2593-44D7-8EE5-364BE52286FC}" type="presParOf" srcId="{03783AE7-38BD-404A-B856-34525AFD9419}" destId="{7EC705D6-0919-467A-BA0F-DE117F939B46}" srcOrd="17" destOrd="0" presId="urn:microsoft.com/office/officeart/2005/8/layout/list1"/>
    <dgm:cxn modelId="{85234D07-CCAE-42DA-8A2D-FA04FC0A484C}" type="presParOf" srcId="{03783AE7-38BD-404A-B856-34525AFD9419}" destId="{9CBD88B9-A176-4CB2-882F-7828EA5B43A9}" srcOrd="18" destOrd="0" presId="urn:microsoft.com/office/officeart/2005/8/layout/list1"/>
  </dgm:cxnLst>
  <dgm:bg/>
  <dgm:whole/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75CAE9A-4E2B-4EF3-B6DD-CD9E1BCA1444}" type="doc">
      <dgm:prSet loTypeId="urn:microsoft.com/office/officeart/2005/8/layout/vList3" loCatId="list" qsTypeId="urn:microsoft.com/office/officeart/2005/8/quickstyle/simple1" qsCatId="simple" csTypeId="urn:microsoft.com/office/officeart/2005/8/colors/colorful5" csCatId="colorful" phldr="1"/>
      <dgm:spPr/>
    </dgm:pt>
    <dgm:pt modelId="{FC8B7805-93B4-482C-9B0A-DC837EAA1E05}">
      <dgm:prSet phldrT="[Текст]"/>
      <dgm:spPr/>
      <dgm:t>
        <a:bodyPr/>
        <a:lstStyle/>
        <a:p>
          <a:pPr algn="just"/>
          <a:r>
            <a:rPr lang="ru-RU" dirty="0" smtClean="0"/>
            <a:t>Теоретические основы исследования</a:t>
          </a:r>
          <a:endParaRPr lang="ru-RU" dirty="0"/>
        </a:p>
      </dgm:t>
    </dgm:pt>
    <dgm:pt modelId="{7CCC43E2-B3AE-401E-B364-F487E9BB128C}" type="parTrans" cxnId="{7C832A85-6D41-4312-8A54-56DF6EBE598D}">
      <dgm:prSet/>
      <dgm:spPr/>
      <dgm:t>
        <a:bodyPr/>
        <a:lstStyle/>
        <a:p>
          <a:endParaRPr lang="ru-RU"/>
        </a:p>
      </dgm:t>
    </dgm:pt>
    <dgm:pt modelId="{64095994-477D-4542-91E3-44C5C756CC04}" type="sibTrans" cxnId="{7C832A85-6D41-4312-8A54-56DF6EBE598D}">
      <dgm:prSet/>
      <dgm:spPr/>
      <dgm:t>
        <a:bodyPr/>
        <a:lstStyle/>
        <a:p>
          <a:endParaRPr lang="ru-RU"/>
        </a:p>
      </dgm:t>
    </dgm:pt>
    <dgm:pt modelId="{5DDD11E3-C294-4322-A8E5-DAA5514FF91B}">
      <dgm:prSet phldrT="[Текст]"/>
      <dgm:spPr/>
      <dgm:t>
        <a:bodyPr/>
        <a:lstStyle/>
        <a:p>
          <a:pPr algn="just"/>
          <a:r>
            <a:rPr lang="ru-RU" dirty="0" smtClean="0"/>
            <a:t>Результаты эксперимента </a:t>
          </a:r>
          <a:endParaRPr lang="ru-RU" dirty="0"/>
        </a:p>
      </dgm:t>
    </dgm:pt>
    <dgm:pt modelId="{4F0453A5-BFFB-4E58-95A6-F28B7CDC245B}" type="parTrans" cxnId="{16D9352E-427E-4EFC-B0F3-FF55F53B67E3}">
      <dgm:prSet/>
      <dgm:spPr/>
      <dgm:t>
        <a:bodyPr/>
        <a:lstStyle/>
        <a:p>
          <a:endParaRPr lang="ru-RU"/>
        </a:p>
      </dgm:t>
    </dgm:pt>
    <dgm:pt modelId="{6192E252-0C80-493C-B3EB-F6397D2E2450}" type="sibTrans" cxnId="{16D9352E-427E-4EFC-B0F3-FF55F53B67E3}">
      <dgm:prSet/>
      <dgm:spPr/>
      <dgm:t>
        <a:bodyPr/>
        <a:lstStyle/>
        <a:p>
          <a:endParaRPr lang="ru-RU"/>
        </a:p>
      </dgm:t>
    </dgm:pt>
    <dgm:pt modelId="{217F53DD-8AB8-4947-A115-23753281952F}">
      <dgm:prSet phldrT="[Текст]"/>
      <dgm:spPr/>
      <dgm:t>
        <a:bodyPr/>
        <a:lstStyle/>
        <a:p>
          <a:pPr algn="just"/>
          <a:r>
            <a:rPr lang="ru-RU" dirty="0" smtClean="0"/>
            <a:t>Практические рекомендации участников проекта</a:t>
          </a:r>
          <a:endParaRPr lang="ru-RU" dirty="0"/>
        </a:p>
      </dgm:t>
    </dgm:pt>
    <dgm:pt modelId="{A52C53D6-E41B-4060-9C0C-2647225B043F}" type="parTrans" cxnId="{D7060071-F6A9-43E3-B597-A7583C1B8CE1}">
      <dgm:prSet/>
      <dgm:spPr/>
      <dgm:t>
        <a:bodyPr/>
        <a:lstStyle/>
        <a:p>
          <a:endParaRPr lang="ru-RU"/>
        </a:p>
      </dgm:t>
    </dgm:pt>
    <dgm:pt modelId="{CCA9143F-B3B9-4BE8-9ADD-093BB3BE15CF}" type="sibTrans" cxnId="{D7060071-F6A9-43E3-B597-A7583C1B8CE1}">
      <dgm:prSet/>
      <dgm:spPr/>
      <dgm:t>
        <a:bodyPr/>
        <a:lstStyle/>
        <a:p>
          <a:endParaRPr lang="ru-RU"/>
        </a:p>
      </dgm:t>
    </dgm:pt>
    <dgm:pt modelId="{3CE69421-E059-4CA0-A6A1-261EC594DA36}">
      <dgm:prSet phldrT="[Текст]"/>
      <dgm:spPr/>
      <dgm:t>
        <a:bodyPr/>
        <a:lstStyle/>
        <a:p>
          <a:pPr algn="just"/>
          <a:r>
            <a:rPr lang="ru-RU" dirty="0" err="1" smtClean="0"/>
            <a:t>Чек-листы</a:t>
          </a:r>
          <a:r>
            <a:rPr lang="ru-RU" dirty="0" smtClean="0"/>
            <a:t> для педагогов по организации детской исследовательской и проектной деятельности   </a:t>
          </a:r>
          <a:endParaRPr lang="ru-RU" dirty="0"/>
        </a:p>
      </dgm:t>
    </dgm:pt>
    <dgm:pt modelId="{9AD8D8C2-CDF1-4DB2-B3CC-D0F9A26E0203}" type="parTrans" cxnId="{4C34827E-40AD-4331-9340-30E814F88F18}">
      <dgm:prSet/>
      <dgm:spPr/>
      <dgm:t>
        <a:bodyPr/>
        <a:lstStyle/>
        <a:p>
          <a:endParaRPr lang="ru-RU"/>
        </a:p>
      </dgm:t>
    </dgm:pt>
    <dgm:pt modelId="{7876CE4F-7549-42C2-AF79-59B446AB1A81}" type="sibTrans" cxnId="{4C34827E-40AD-4331-9340-30E814F88F18}">
      <dgm:prSet/>
      <dgm:spPr/>
      <dgm:t>
        <a:bodyPr/>
        <a:lstStyle/>
        <a:p>
          <a:endParaRPr lang="ru-RU"/>
        </a:p>
      </dgm:t>
    </dgm:pt>
    <dgm:pt modelId="{A96A2394-D3A4-445F-A27D-F15C29B9E5EF}">
      <dgm:prSet phldrT="[Текст]"/>
      <dgm:spPr/>
      <dgm:t>
        <a:bodyPr/>
        <a:lstStyle/>
        <a:p>
          <a:pPr algn="just"/>
          <a:r>
            <a:rPr lang="ru-RU" dirty="0" smtClean="0"/>
            <a:t>Банк проблемных ситуаций </a:t>
          </a:r>
          <a:endParaRPr lang="ru-RU" dirty="0"/>
        </a:p>
      </dgm:t>
    </dgm:pt>
    <dgm:pt modelId="{8194684E-A14B-4F8A-A3E7-06A98E46AF2B}" type="parTrans" cxnId="{46CAF808-F4A0-4F8E-8797-8A1CA40BD269}">
      <dgm:prSet/>
      <dgm:spPr/>
      <dgm:t>
        <a:bodyPr/>
        <a:lstStyle/>
        <a:p>
          <a:endParaRPr lang="ru-RU"/>
        </a:p>
      </dgm:t>
    </dgm:pt>
    <dgm:pt modelId="{A7173664-93D3-4D6D-AC97-8CF6922C2EA6}" type="sibTrans" cxnId="{46CAF808-F4A0-4F8E-8797-8A1CA40BD269}">
      <dgm:prSet/>
      <dgm:spPr/>
      <dgm:t>
        <a:bodyPr/>
        <a:lstStyle/>
        <a:p>
          <a:endParaRPr lang="ru-RU"/>
        </a:p>
      </dgm:t>
    </dgm:pt>
    <dgm:pt modelId="{792FCC77-4AA0-493E-8B1B-C9B9DA2C1610}">
      <dgm:prSet phldrT="[Текст]"/>
      <dgm:spPr/>
      <dgm:t>
        <a:bodyPr/>
        <a:lstStyle/>
        <a:p>
          <a:pPr algn="just"/>
          <a:r>
            <a:rPr lang="ru-RU" dirty="0" err="1" smtClean="0"/>
            <a:t>Игры-квесты</a:t>
          </a:r>
          <a:r>
            <a:rPr lang="ru-RU" dirty="0" smtClean="0"/>
            <a:t> для дошкольников </a:t>
          </a:r>
          <a:endParaRPr lang="ru-RU" dirty="0"/>
        </a:p>
      </dgm:t>
    </dgm:pt>
    <dgm:pt modelId="{B82CDBA5-8EA3-461A-9FD5-0FDD75C88F33}" type="parTrans" cxnId="{C413D7A3-C2ED-46EF-8B2B-A8036BA6BDDB}">
      <dgm:prSet/>
      <dgm:spPr/>
      <dgm:t>
        <a:bodyPr/>
        <a:lstStyle/>
        <a:p>
          <a:endParaRPr lang="ru-RU"/>
        </a:p>
      </dgm:t>
    </dgm:pt>
    <dgm:pt modelId="{1701968C-989F-47AE-8013-75D3FF345B17}" type="sibTrans" cxnId="{C413D7A3-C2ED-46EF-8B2B-A8036BA6BDDB}">
      <dgm:prSet/>
      <dgm:spPr/>
      <dgm:t>
        <a:bodyPr/>
        <a:lstStyle/>
        <a:p>
          <a:endParaRPr lang="ru-RU"/>
        </a:p>
      </dgm:t>
    </dgm:pt>
    <dgm:pt modelId="{F354CF50-F270-408F-AFAB-F4C1D3DEB5A9}" type="pres">
      <dgm:prSet presAssocID="{375CAE9A-4E2B-4EF3-B6DD-CD9E1BCA1444}" presName="linearFlow" presStyleCnt="0">
        <dgm:presLayoutVars>
          <dgm:dir/>
          <dgm:resizeHandles val="exact"/>
        </dgm:presLayoutVars>
      </dgm:prSet>
      <dgm:spPr/>
    </dgm:pt>
    <dgm:pt modelId="{AA59A014-760D-48AF-874D-49156BF92251}" type="pres">
      <dgm:prSet presAssocID="{FC8B7805-93B4-482C-9B0A-DC837EAA1E05}" presName="composite" presStyleCnt="0"/>
      <dgm:spPr/>
    </dgm:pt>
    <dgm:pt modelId="{BD35BDED-6119-4D99-8291-7CCA38348694}" type="pres">
      <dgm:prSet presAssocID="{FC8B7805-93B4-482C-9B0A-DC837EAA1E05}" presName="imgShp" presStyleLbl="fgImgPlace1" presStyleIdx="0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CF0467A0-7372-46C3-B218-9A0E19D51BC7}" type="pres">
      <dgm:prSet presAssocID="{FC8B7805-93B4-482C-9B0A-DC837EAA1E05}" presName="txShp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5E6B8F-9AD1-4002-BDD7-9DE12A894CDF}" type="pres">
      <dgm:prSet presAssocID="{64095994-477D-4542-91E3-44C5C756CC04}" presName="spacing" presStyleCnt="0"/>
      <dgm:spPr/>
    </dgm:pt>
    <dgm:pt modelId="{E3FC3A12-01F9-474D-A4CC-1179130974AA}" type="pres">
      <dgm:prSet presAssocID="{5DDD11E3-C294-4322-A8E5-DAA5514FF91B}" presName="composite" presStyleCnt="0"/>
      <dgm:spPr/>
    </dgm:pt>
    <dgm:pt modelId="{75E3FAED-1B55-481B-8EEA-A1B4EAF8A32C}" type="pres">
      <dgm:prSet presAssocID="{5DDD11E3-C294-4322-A8E5-DAA5514FF91B}" presName="imgShp" presStyleLbl="fgImgPlace1" presStyleIdx="1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6C6C62E6-15E0-456F-91F5-F2ACF9C04DB8}" type="pres">
      <dgm:prSet presAssocID="{5DDD11E3-C294-4322-A8E5-DAA5514FF91B}" presName="txShp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07AA25-06E0-42FB-BCE4-8898427E1533}" type="pres">
      <dgm:prSet presAssocID="{6192E252-0C80-493C-B3EB-F6397D2E2450}" presName="spacing" presStyleCnt="0"/>
      <dgm:spPr/>
    </dgm:pt>
    <dgm:pt modelId="{C2272F94-CDC5-40E0-A174-C607A60FEBBB}" type="pres">
      <dgm:prSet presAssocID="{217F53DD-8AB8-4947-A115-23753281952F}" presName="composite" presStyleCnt="0"/>
      <dgm:spPr/>
    </dgm:pt>
    <dgm:pt modelId="{B29F3B90-785C-41F6-A46F-7A451A9353E5}" type="pres">
      <dgm:prSet presAssocID="{217F53DD-8AB8-4947-A115-23753281952F}" presName="imgShp" presStyleLbl="fgImgPlace1" presStyleIdx="2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C30D3EF6-F694-43E2-8CD8-F3DD510F1FF1}" type="pres">
      <dgm:prSet presAssocID="{217F53DD-8AB8-4947-A115-23753281952F}" presName="txShp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6E22B6-F2F7-42EF-8D81-290C310CE5C6}" type="pres">
      <dgm:prSet presAssocID="{CCA9143F-B3B9-4BE8-9ADD-093BB3BE15CF}" presName="spacing" presStyleCnt="0"/>
      <dgm:spPr/>
    </dgm:pt>
    <dgm:pt modelId="{4C1C7329-B740-4A49-9A15-F9202166C3A7}" type="pres">
      <dgm:prSet presAssocID="{3CE69421-E059-4CA0-A6A1-261EC594DA36}" presName="composite" presStyleCnt="0"/>
      <dgm:spPr/>
    </dgm:pt>
    <dgm:pt modelId="{7AF4C9BE-F546-4EE7-9EC3-69422013E3D8}" type="pres">
      <dgm:prSet presAssocID="{3CE69421-E059-4CA0-A6A1-261EC594DA36}" presName="imgShp" presStyleLbl="fgImgPlace1" presStyleIdx="3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8F1A44EC-29E1-43CE-9579-85C4AF3276EE}" type="pres">
      <dgm:prSet presAssocID="{3CE69421-E059-4CA0-A6A1-261EC594DA36}" presName="txShp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A821A7-A6C0-4B73-B2A1-533356B22E25}" type="pres">
      <dgm:prSet presAssocID="{7876CE4F-7549-42C2-AF79-59B446AB1A81}" presName="spacing" presStyleCnt="0"/>
      <dgm:spPr/>
    </dgm:pt>
    <dgm:pt modelId="{B246D631-9A50-4FD5-91E2-DC0D05E369FD}" type="pres">
      <dgm:prSet presAssocID="{A96A2394-D3A4-445F-A27D-F15C29B9E5EF}" presName="composite" presStyleCnt="0"/>
      <dgm:spPr/>
    </dgm:pt>
    <dgm:pt modelId="{13192649-633A-4A08-8F86-E4735EA2D8B9}" type="pres">
      <dgm:prSet presAssocID="{A96A2394-D3A4-445F-A27D-F15C29B9E5EF}" presName="imgShp" presStyleLbl="fgImgPlace1" presStyleIdx="4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3E1258A-EA1F-4698-856C-2B84F0883DFD}" type="pres">
      <dgm:prSet presAssocID="{A96A2394-D3A4-445F-A27D-F15C29B9E5EF}" presName="txShp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A49F8D-7942-47E0-A82E-A59A0C6915F1}" type="pres">
      <dgm:prSet presAssocID="{A7173664-93D3-4D6D-AC97-8CF6922C2EA6}" presName="spacing" presStyleCnt="0"/>
      <dgm:spPr/>
    </dgm:pt>
    <dgm:pt modelId="{8B53FC6C-048A-450D-B119-CBE81453C724}" type="pres">
      <dgm:prSet presAssocID="{792FCC77-4AA0-493E-8B1B-C9B9DA2C1610}" presName="composite" presStyleCnt="0"/>
      <dgm:spPr/>
    </dgm:pt>
    <dgm:pt modelId="{6E851E0C-8A8D-4CA7-9998-41147828E713}" type="pres">
      <dgm:prSet presAssocID="{792FCC77-4AA0-493E-8B1B-C9B9DA2C1610}" presName="imgShp" presStyleLbl="fgImgPlace1" presStyleIdx="5" presStyleCnt="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D8DDE29A-8728-4783-8F23-5A9C1B8455B1}" type="pres">
      <dgm:prSet presAssocID="{792FCC77-4AA0-493E-8B1B-C9B9DA2C1610}" presName="txShp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BADA78-E808-4DF4-9A5A-A42187193EAA}" type="presOf" srcId="{792FCC77-4AA0-493E-8B1B-C9B9DA2C1610}" destId="{D8DDE29A-8728-4783-8F23-5A9C1B8455B1}" srcOrd="0" destOrd="0" presId="urn:microsoft.com/office/officeart/2005/8/layout/vList3"/>
    <dgm:cxn modelId="{C413D7A3-C2ED-46EF-8B2B-A8036BA6BDDB}" srcId="{375CAE9A-4E2B-4EF3-B6DD-CD9E1BCA1444}" destId="{792FCC77-4AA0-493E-8B1B-C9B9DA2C1610}" srcOrd="5" destOrd="0" parTransId="{B82CDBA5-8EA3-461A-9FD5-0FDD75C88F33}" sibTransId="{1701968C-989F-47AE-8013-75D3FF345B17}"/>
    <dgm:cxn modelId="{4C34827E-40AD-4331-9340-30E814F88F18}" srcId="{375CAE9A-4E2B-4EF3-B6DD-CD9E1BCA1444}" destId="{3CE69421-E059-4CA0-A6A1-261EC594DA36}" srcOrd="3" destOrd="0" parTransId="{9AD8D8C2-CDF1-4DB2-B3CC-D0F9A26E0203}" sibTransId="{7876CE4F-7549-42C2-AF79-59B446AB1A81}"/>
    <dgm:cxn modelId="{6563A744-E661-4D47-9DBA-DC8AD844AA09}" type="presOf" srcId="{A96A2394-D3A4-445F-A27D-F15C29B9E5EF}" destId="{13E1258A-EA1F-4698-856C-2B84F0883DFD}" srcOrd="0" destOrd="0" presId="urn:microsoft.com/office/officeart/2005/8/layout/vList3"/>
    <dgm:cxn modelId="{D7060071-F6A9-43E3-B597-A7583C1B8CE1}" srcId="{375CAE9A-4E2B-4EF3-B6DD-CD9E1BCA1444}" destId="{217F53DD-8AB8-4947-A115-23753281952F}" srcOrd="2" destOrd="0" parTransId="{A52C53D6-E41B-4060-9C0C-2647225B043F}" sibTransId="{CCA9143F-B3B9-4BE8-9ADD-093BB3BE15CF}"/>
    <dgm:cxn modelId="{5292CEF6-E64E-460C-8A96-8C1B466DC422}" type="presOf" srcId="{FC8B7805-93B4-482C-9B0A-DC837EAA1E05}" destId="{CF0467A0-7372-46C3-B218-9A0E19D51BC7}" srcOrd="0" destOrd="0" presId="urn:microsoft.com/office/officeart/2005/8/layout/vList3"/>
    <dgm:cxn modelId="{7C832A85-6D41-4312-8A54-56DF6EBE598D}" srcId="{375CAE9A-4E2B-4EF3-B6DD-CD9E1BCA1444}" destId="{FC8B7805-93B4-482C-9B0A-DC837EAA1E05}" srcOrd="0" destOrd="0" parTransId="{7CCC43E2-B3AE-401E-B364-F487E9BB128C}" sibTransId="{64095994-477D-4542-91E3-44C5C756CC04}"/>
    <dgm:cxn modelId="{69D102D5-430E-48C0-B7AA-414639348BB4}" type="presOf" srcId="{217F53DD-8AB8-4947-A115-23753281952F}" destId="{C30D3EF6-F694-43E2-8CD8-F3DD510F1FF1}" srcOrd="0" destOrd="0" presId="urn:microsoft.com/office/officeart/2005/8/layout/vList3"/>
    <dgm:cxn modelId="{2AC1CAA6-B864-42B1-8AB8-6C4AB3163930}" type="presOf" srcId="{5DDD11E3-C294-4322-A8E5-DAA5514FF91B}" destId="{6C6C62E6-15E0-456F-91F5-F2ACF9C04DB8}" srcOrd="0" destOrd="0" presId="urn:microsoft.com/office/officeart/2005/8/layout/vList3"/>
    <dgm:cxn modelId="{7255F151-4D5B-47F4-998E-E043376D2D46}" type="presOf" srcId="{3CE69421-E059-4CA0-A6A1-261EC594DA36}" destId="{8F1A44EC-29E1-43CE-9579-85C4AF3276EE}" srcOrd="0" destOrd="0" presId="urn:microsoft.com/office/officeart/2005/8/layout/vList3"/>
    <dgm:cxn modelId="{46CAF808-F4A0-4F8E-8797-8A1CA40BD269}" srcId="{375CAE9A-4E2B-4EF3-B6DD-CD9E1BCA1444}" destId="{A96A2394-D3A4-445F-A27D-F15C29B9E5EF}" srcOrd="4" destOrd="0" parTransId="{8194684E-A14B-4F8A-A3E7-06A98E46AF2B}" sibTransId="{A7173664-93D3-4D6D-AC97-8CF6922C2EA6}"/>
    <dgm:cxn modelId="{16D9352E-427E-4EFC-B0F3-FF55F53B67E3}" srcId="{375CAE9A-4E2B-4EF3-B6DD-CD9E1BCA1444}" destId="{5DDD11E3-C294-4322-A8E5-DAA5514FF91B}" srcOrd="1" destOrd="0" parTransId="{4F0453A5-BFFB-4E58-95A6-F28B7CDC245B}" sibTransId="{6192E252-0C80-493C-B3EB-F6397D2E2450}"/>
    <dgm:cxn modelId="{C8972C4C-20DA-497D-A0F9-F770AA81FFCB}" type="presOf" srcId="{375CAE9A-4E2B-4EF3-B6DD-CD9E1BCA1444}" destId="{F354CF50-F270-408F-AFAB-F4C1D3DEB5A9}" srcOrd="0" destOrd="0" presId="urn:microsoft.com/office/officeart/2005/8/layout/vList3"/>
    <dgm:cxn modelId="{FA44B4BF-DA1F-4BB1-9751-9A46F7AE59FF}" type="presParOf" srcId="{F354CF50-F270-408F-AFAB-F4C1D3DEB5A9}" destId="{AA59A014-760D-48AF-874D-49156BF92251}" srcOrd="0" destOrd="0" presId="urn:microsoft.com/office/officeart/2005/8/layout/vList3"/>
    <dgm:cxn modelId="{CC78FD81-5ADB-4670-B485-06E5B0E28EDF}" type="presParOf" srcId="{AA59A014-760D-48AF-874D-49156BF92251}" destId="{BD35BDED-6119-4D99-8291-7CCA38348694}" srcOrd="0" destOrd="0" presId="urn:microsoft.com/office/officeart/2005/8/layout/vList3"/>
    <dgm:cxn modelId="{E1BF2B44-05A7-4036-B520-2A0E995729B8}" type="presParOf" srcId="{AA59A014-760D-48AF-874D-49156BF92251}" destId="{CF0467A0-7372-46C3-B218-9A0E19D51BC7}" srcOrd="1" destOrd="0" presId="urn:microsoft.com/office/officeart/2005/8/layout/vList3"/>
    <dgm:cxn modelId="{75EB0232-FC9B-4EBF-A2D6-7200997D1993}" type="presParOf" srcId="{F354CF50-F270-408F-AFAB-F4C1D3DEB5A9}" destId="{B55E6B8F-9AD1-4002-BDD7-9DE12A894CDF}" srcOrd="1" destOrd="0" presId="urn:microsoft.com/office/officeart/2005/8/layout/vList3"/>
    <dgm:cxn modelId="{8AE9E428-4DFA-45F4-9AC5-0322D983AEFA}" type="presParOf" srcId="{F354CF50-F270-408F-AFAB-F4C1D3DEB5A9}" destId="{E3FC3A12-01F9-474D-A4CC-1179130974AA}" srcOrd="2" destOrd="0" presId="urn:microsoft.com/office/officeart/2005/8/layout/vList3"/>
    <dgm:cxn modelId="{D80B9447-9B49-4353-9702-3033548E80FD}" type="presParOf" srcId="{E3FC3A12-01F9-474D-A4CC-1179130974AA}" destId="{75E3FAED-1B55-481B-8EEA-A1B4EAF8A32C}" srcOrd="0" destOrd="0" presId="urn:microsoft.com/office/officeart/2005/8/layout/vList3"/>
    <dgm:cxn modelId="{10098E78-6EAA-47B5-9515-1C4F0913C18E}" type="presParOf" srcId="{E3FC3A12-01F9-474D-A4CC-1179130974AA}" destId="{6C6C62E6-15E0-456F-91F5-F2ACF9C04DB8}" srcOrd="1" destOrd="0" presId="urn:microsoft.com/office/officeart/2005/8/layout/vList3"/>
    <dgm:cxn modelId="{733A85A7-7DD5-44B9-9132-E18A547EDEA1}" type="presParOf" srcId="{F354CF50-F270-408F-AFAB-F4C1D3DEB5A9}" destId="{E507AA25-06E0-42FB-BCE4-8898427E1533}" srcOrd="3" destOrd="0" presId="urn:microsoft.com/office/officeart/2005/8/layout/vList3"/>
    <dgm:cxn modelId="{DA332BA6-9706-41DC-B170-F113E2B2D855}" type="presParOf" srcId="{F354CF50-F270-408F-AFAB-F4C1D3DEB5A9}" destId="{C2272F94-CDC5-40E0-A174-C607A60FEBBB}" srcOrd="4" destOrd="0" presId="urn:microsoft.com/office/officeart/2005/8/layout/vList3"/>
    <dgm:cxn modelId="{D1F13B1B-7FA7-4779-8393-BB4E34B08B7A}" type="presParOf" srcId="{C2272F94-CDC5-40E0-A174-C607A60FEBBB}" destId="{B29F3B90-785C-41F6-A46F-7A451A9353E5}" srcOrd="0" destOrd="0" presId="urn:microsoft.com/office/officeart/2005/8/layout/vList3"/>
    <dgm:cxn modelId="{CA163887-2E47-4F71-BFB8-E1DB271A2FFA}" type="presParOf" srcId="{C2272F94-CDC5-40E0-A174-C607A60FEBBB}" destId="{C30D3EF6-F694-43E2-8CD8-F3DD510F1FF1}" srcOrd="1" destOrd="0" presId="urn:microsoft.com/office/officeart/2005/8/layout/vList3"/>
    <dgm:cxn modelId="{8EC3C677-7866-4909-A037-C09814164237}" type="presParOf" srcId="{F354CF50-F270-408F-AFAB-F4C1D3DEB5A9}" destId="{236E22B6-F2F7-42EF-8D81-290C310CE5C6}" srcOrd="5" destOrd="0" presId="urn:microsoft.com/office/officeart/2005/8/layout/vList3"/>
    <dgm:cxn modelId="{AA6BD79C-84B2-4455-BA35-976FB1822F2C}" type="presParOf" srcId="{F354CF50-F270-408F-AFAB-F4C1D3DEB5A9}" destId="{4C1C7329-B740-4A49-9A15-F9202166C3A7}" srcOrd="6" destOrd="0" presId="urn:microsoft.com/office/officeart/2005/8/layout/vList3"/>
    <dgm:cxn modelId="{DF81BFCD-BDC4-4189-8E87-DEB33C86EDF8}" type="presParOf" srcId="{4C1C7329-B740-4A49-9A15-F9202166C3A7}" destId="{7AF4C9BE-F546-4EE7-9EC3-69422013E3D8}" srcOrd="0" destOrd="0" presId="urn:microsoft.com/office/officeart/2005/8/layout/vList3"/>
    <dgm:cxn modelId="{5D152E5F-3BED-48B0-BD02-61919B5371EB}" type="presParOf" srcId="{4C1C7329-B740-4A49-9A15-F9202166C3A7}" destId="{8F1A44EC-29E1-43CE-9579-85C4AF3276EE}" srcOrd="1" destOrd="0" presId="urn:microsoft.com/office/officeart/2005/8/layout/vList3"/>
    <dgm:cxn modelId="{70F630F4-FB4E-4FE6-A13E-F408C9D62396}" type="presParOf" srcId="{F354CF50-F270-408F-AFAB-F4C1D3DEB5A9}" destId="{1BA821A7-A6C0-4B73-B2A1-533356B22E25}" srcOrd="7" destOrd="0" presId="urn:microsoft.com/office/officeart/2005/8/layout/vList3"/>
    <dgm:cxn modelId="{2ECAE8AB-D245-4CF9-AAAE-432C28F9F238}" type="presParOf" srcId="{F354CF50-F270-408F-AFAB-F4C1D3DEB5A9}" destId="{B246D631-9A50-4FD5-91E2-DC0D05E369FD}" srcOrd="8" destOrd="0" presId="urn:microsoft.com/office/officeart/2005/8/layout/vList3"/>
    <dgm:cxn modelId="{CE0E5CA3-D358-46CE-9084-A57E058AE926}" type="presParOf" srcId="{B246D631-9A50-4FD5-91E2-DC0D05E369FD}" destId="{13192649-633A-4A08-8F86-E4735EA2D8B9}" srcOrd="0" destOrd="0" presId="urn:microsoft.com/office/officeart/2005/8/layout/vList3"/>
    <dgm:cxn modelId="{1F130362-2FEE-42C5-8006-A48DB14CD729}" type="presParOf" srcId="{B246D631-9A50-4FD5-91E2-DC0D05E369FD}" destId="{13E1258A-EA1F-4698-856C-2B84F0883DFD}" srcOrd="1" destOrd="0" presId="urn:microsoft.com/office/officeart/2005/8/layout/vList3"/>
    <dgm:cxn modelId="{8224EC91-BE9F-46A2-B618-BBDB2EBA32F1}" type="presParOf" srcId="{F354CF50-F270-408F-AFAB-F4C1D3DEB5A9}" destId="{F4A49F8D-7942-47E0-A82E-A59A0C6915F1}" srcOrd="9" destOrd="0" presId="urn:microsoft.com/office/officeart/2005/8/layout/vList3"/>
    <dgm:cxn modelId="{488DD2A3-60A2-4FCE-A5AA-50A01012EE0A}" type="presParOf" srcId="{F354CF50-F270-408F-AFAB-F4C1D3DEB5A9}" destId="{8B53FC6C-048A-450D-B119-CBE81453C724}" srcOrd="10" destOrd="0" presId="urn:microsoft.com/office/officeart/2005/8/layout/vList3"/>
    <dgm:cxn modelId="{54E8B490-5EE3-4D3D-BA36-5DA5E6BD120B}" type="presParOf" srcId="{8B53FC6C-048A-450D-B119-CBE81453C724}" destId="{6E851E0C-8A8D-4CA7-9998-41147828E713}" srcOrd="0" destOrd="0" presId="urn:microsoft.com/office/officeart/2005/8/layout/vList3"/>
    <dgm:cxn modelId="{F4707059-1E68-4C33-900B-617058859424}" type="presParOf" srcId="{8B53FC6C-048A-450D-B119-CBE81453C724}" destId="{D8DDE29A-8728-4783-8F23-5A9C1B8455B1}" srcOrd="1" destOrd="0" presId="urn:microsoft.com/office/officeart/2005/8/layout/vList3"/>
  </dgm:cxnLst>
  <dgm:bg/>
  <dgm:whole/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C0B935C3-667F-42C2-81E1-E751D1D17DCB}" type="doc">
      <dgm:prSet loTypeId="urn:microsoft.com/office/officeart/2005/8/layout/list1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EBD00DD-10A7-4AF1-904E-232F4F2B36C8}">
      <dgm:prSet phldrT="[Текст]" custT="1"/>
      <dgm:spPr/>
      <dgm:t>
        <a:bodyPr/>
        <a:lstStyle/>
        <a:p>
          <a:pPr algn="just"/>
          <a:r>
            <a:rPr lang="ru-RU" sz="2300" b="1" dirty="0" smtClean="0"/>
            <a:t>Как мотивировать детей к исследованиям?</a:t>
          </a:r>
          <a:endParaRPr lang="ru-RU" sz="2300" b="1" dirty="0"/>
        </a:p>
      </dgm:t>
    </dgm:pt>
    <dgm:pt modelId="{2F248077-F72B-428D-A3A3-4336262F63E9}" type="parTrans" cxnId="{C203895D-3D66-4FEE-868A-C89FA7D13424}">
      <dgm:prSet/>
      <dgm:spPr/>
      <dgm:t>
        <a:bodyPr/>
        <a:lstStyle/>
        <a:p>
          <a:endParaRPr lang="ru-RU"/>
        </a:p>
      </dgm:t>
    </dgm:pt>
    <dgm:pt modelId="{55D0DD33-5692-46F6-BA37-5A434FBB39B6}" type="sibTrans" cxnId="{C203895D-3D66-4FEE-868A-C89FA7D13424}">
      <dgm:prSet/>
      <dgm:spPr/>
      <dgm:t>
        <a:bodyPr/>
        <a:lstStyle/>
        <a:p>
          <a:endParaRPr lang="ru-RU"/>
        </a:p>
      </dgm:t>
    </dgm:pt>
    <dgm:pt modelId="{5FBD7B02-2F22-4D61-B910-3B20CA65A2B3}">
      <dgm:prSet/>
      <dgm:spPr/>
      <dgm:t>
        <a:bodyPr/>
        <a:lstStyle/>
        <a:p>
          <a:r>
            <a:rPr lang="ru-RU" b="1" dirty="0" smtClean="0"/>
            <a:t>Как педагогу научиться не мешать? </a:t>
          </a:r>
          <a:endParaRPr lang="ru-RU" b="1" dirty="0"/>
        </a:p>
      </dgm:t>
    </dgm:pt>
    <dgm:pt modelId="{664A45E7-A686-454D-88CF-97885B371646}" type="parTrans" cxnId="{A9CB2B73-B756-4253-B614-CF3D03133694}">
      <dgm:prSet/>
      <dgm:spPr/>
      <dgm:t>
        <a:bodyPr/>
        <a:lstStyle/>
        <a:p>
          <a:endParaRPr lang="ru-RU"/>
        </a:p>
      </dgm:t>
    </dgm:pt>
    <dgm:pt modelId="{7930CBF5-62F7-4814-94A8-17E2CF7FD1A8}" type="sibTrans" cxnId="{A9CB2B73-B756-4253-B614-CF3D03133694}">
      <dgm:prSet/>
      <dgm:spPr/>
      <dgm:t>
        <a:bodyPr/>
        <a:lstStyle/>
        <a:p>
          <a:endParaRPr lang="ru-RU"/>
        </a:p>
      </dgm:t>
    </dgm:pt>
    <dgm:pt modelId="{D81B3FC0-C6CA-400F-BA4D-7C662D341113}">
      <dgm:prSet/>
      <dgm:spPr/>
      <dgm:t>
        <a:bodyPr/>
        <a:lstStyle/>
        <a:p>
          <a:r>
            <a:rPr lang="ru-RU" b="1" dirty="0" smtClean="0"/>
            <a:t>Как научить детей формулировать гипотезы?</a:t>
          </a:r>
          <a:endParaRPr lang="ru-RU" b="1" dirty="0"/>
        </a:p>
      </dgm:t>
    </dgm:pt>
    <dgm:pt modelId="{3E999DEF-96BD-499C-B576-D38603073AFE}" type="parTrans" cxnId="{DCBA19A4-65FF-4D2B-855D-C54A4F0FFB90}">
      <dgm:prSet/>
      <dgm:spPr/>
      <dgm:t>
        <a:bodyPr/>
        <a:lstStyle/>
        <a:p>
          <a:endParaRPr lang="ru-RU"/>
        </a:p>
      </dgm:t>
    </dgm:pt>
    <dgm:pt modelId="{7C0A7F6F-1B8F-478F-A040-15F97A15FC13}" type="sibTrans" cxnId="{DCBA19A4-65FF-4D2B-855D-C54A4F0FFB90}">
      <dgm:prSet/>
      <dgm:spPr/>
      <dgm:t>
        <a:bodyPr/>
        <a:lstStyle/>
        <a:p>
          <a:endParaRPr lang="ru-RU"/>
        </a:p>
      </dgm:t>
    </dgm:pt>
    <dgm:pt modelId="{A6090A86-F74F-4D46-BA2F-796F103F65CD}">
      <dgm:prSet/>
      <dgm:spPr/>
      <dgm:t>
        <a:bodyPr/>
        <a:lstStyle/>
        <a:p>
          <a:r>
            <a:rPr lang="ru-RU" b="1" dirty="0" smtClean="0"/>
            <a:t>Как подогревать интерес у детей в процессе исследования?</a:t>
          </a:r>
          <a:endParaRPr lang="ru-RU" b="1" dirty="0"/>
        </a:p>
      </dgm:t>
    </dgm:pt>
    <dgm:pt modelId="{088A860A-D232-4797-99D2-D1467DD9672A}" type="parTrans" cxnId="{EB78F016-864C-4EFB-BEF9-6DCD44F45BD2}">
      <dgm:prSet/>
      <dgm:spPr/>
      <dgm:t>
        <a:bodyPr/>
        <a:lstStyle/>
        <a:p>
          <a:endParaRPr lang="ru-RU"/>
        </a:p>
      </dgm:t>
    </dgm:pt>
    <dgm:pt modelId="{287E92B9-27D0-4028-AF9C-E22E69AC42EC}" type="sibTrans" cxnId="{EB78F016-864C-4EFB-BEF9-6DCD44F45BD2}">
      <dgm:prSet/>
      <dgm:spPr/>
      <dgm:t>
        <a:bodyPr/>
        <a:lstStyle/>
        <a:p>
          <a:endParaRPr lang="ru-RU"/>
        </a:p>
      </dgm:t>
    </dgm:pt>
    <dgm:pt modelId="{67F84D75-97B2-45D8-BF37-95D50F3E7514}">
      <dgm:prSet/>
      <dgm:spPr/>
      <dgm:t>
        <a:bodyPr/>
        <a:lstStyle/>
        <a:p>
          <a:pPr algn="just"/>
          <a:r>
            <a:rPr lang="ru-RU" b="1" dirty="0" smtClean="0"/>
            <a:t>Как обеспечить рефлексию на всех этапах детского исследования?</a:t>
          </a:r>
          <a:endParaRPr lang="ru-RU" b="1" dirty="0"/>
        </a:p>
      </dgm:t>
    </dgm:pt>
    <dgm:pt modelId="{DBF363C3-594C-46BD-9BBF-AA297E0631AE}" type="parTrans" cxnId="{D1ED928A-7981-49DB-BCCA-2838C3A43C27}">
      <dgm:prSet/>
      <dgm:spPr/>
      <dgm:t>
        <a:bodyPr/>
        <a:lstStyle/>
        <a:p>
          <a:endParaRPr lang="ru-RU"/>
        </a:p>
      </dgm:t>
    </dgm:pt>
    <dgm:pt modelId="{00F4C37A-5805-442C-BEE5-DE8E65F27653}" type="sibTrans" cxnId="{D1ED928A-7981-49DB-BCCA-2838C3A43C27}">
      <dgm:prSet/>
      <dgm:spPr/>
      <dgm:t>
        <a:bodyPr/>
        <a:lstStyle/>
        <a:p>
          <a:endParaRPr lang="ru-RU"/>
        </a:p>
      </dgm:t>
    </dgm:pt>
    <dgm:pt modelId="{03783AE7-38BD-404A-B856-34525AFD9419}" type="pres">
      <dgm:prSet presAssocID="{C0B935C3-667F-42C2-81E1-E751D1D17DC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22B594C-3990-4CCC-AB0F-E0632641CF97}" type="pres">
      <dgm:prSet presAssocID="{CEBD00DD-10A7-4AF1-904E-232F4F2B36C8}" presName="parentLin" presStyleCnt="0"/>
      <dgm:spPr/>
      <dgm:t>
        <a:bodyPr/>
        <a:lstStyle/>
        <a:p>
          <a:endParaRPr lang="ru-RU"/>
        </a:p>
      </dgm:t>
    </dgm:pt>
    <dgm:pt modelId="{06397B93-B3BE-44FF-B5FF-6968608CF0C5}" type="pres">
      <dgm:prSet presAssocID="{CEBD00DD-10A7-4AF1-904E-232F4F2B36C8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3F8245B9-B736-467A-A7E6-B2E3128AFE7D}" type="pres">
      <dgm:prSet presAssocID="{CEBD00DD-10A7-4AF1-904E-232F4F2B36C8}" presName="parentText" presStyleLbl="node1" presStyleIdx="0" presStyleCnt="5" custLinFactNeighborX="-338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A09ED7-0BC1-4C08-B911-A474E65DAA68}" type="pres">
      <dgm:prSet presAssocID="{CEBD00DD-10A7-4AF1-904E-232F4F2B36C8}" presName="negativeSpace" presStyleCnt="0"/>
      <dgm:spPr/>
      <dgm:t>
        <a:bodyPr/>
        <a:lstStyle/>
        <a:p>
          <a:endParaRPr lang="ru-RU"/>
        </a:p>
      </dgm:t>
    </dgm:pt>
    <dgm:pt modelId="{8155BA2E-F04B-44BB-A177-B9CA46F0107E}" type="pres">
      <dgm:prSet presAssocID="{CEBD00DD-10A7-4AF1-904E-232F4F2B36C8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09D06C-E272-44D9-9B88-3CA8D7927BA2}" type="pres">
      <dgm:prSet presAssocID="{55D0DD33-5692-46F6-BA37-5A434FBB39B6}" presName="spaceBetweenRectangles" presStyleCnt="0"/>
      <dgm:spPr/>
      <dgm:t>
        <a:bodyPr/>
        <a:lstStyle/>
        <a:p>
          <a:endParaRPr lang="ru-RU"/>
        </a:p>
      </dgm:t>
    </dgm:pt>
    <dgm:pt modelId="{2CC4DFC4-A595-47B7-B0FC-FA24CFA614F6}" type="pres">
      <dgm:prSet presAssocID="{5FBD7B02-2F22-4D61-B910-3B20CA65A2B3}" presName="parentLin" presStyleCnt="0"/>
      <dgm:spPr/>
      <dgm:t>
        <a:bodyPr/>
        <a:lstStyle/>
        <a:p>
          <a:endParaRPr lang="ru-RU"/>
        </a:p>
      </dgm:t>
    </dgm:pt>
    <dgm:pt modelId="{E4E98ED3-E4DD-48EA-A50E-01D783A8DD45}" type="pres">
      <dgm:prSet presAssocID="{5FBD7B02-2F22-4D61-B910-3B20CA65A2B3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30D12AC8-C3B2-4FA3-95A5-F77AA0E1D0DD}" type="pres">
      <dgm:prSet presAssocID="{5FBD7B02-2F22-4D61-B910-3B20CA65A2B3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39443E-C5D7-422A-8350-164799B25124}" type="pres">
      <dgm:prSet presAssocID="{5FBD7B02-2F22-4D61-B910-3B20CA65A2B3}" presName="negativeSpace" presStyleCnt="0"/>
      <dgm:spPr/>
      <dgm:t>
        <a:bodyPr/>
        <a:lstStyle/>
        <a:p>
          <a:endParaRPr lang="ru-RU"/>
        </a:p>
      </dgm:t>
    </dgm:pt>
    <dgm:pt modelId="{CE08811B-1E8C-448F-A567-718EB595D1BC}" type="pres">
      <dgm:prSet presAssocID="{5FBD7B02-2F22-4D61-B910-3B20CA65A2B3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49AE20-9E5A-46B8-A5F1-2B689C964607}" type="pres">
      <dgm:prSet presAssocID="{7930CBF5-62F7-4814-94A8-17E2CF7FD1A8}" presName="spaceBetweenRectangles" presStyleCnt="0"/>
      <dgm:spPr/>
      <dgm:t>
        <a:bodyPr/>
        <a:lstStyle/>
        <a:p>
          <a:endParaRPr lang="ru-RU"/>
        </a:p>
      </dgm:t>
    </dgm:pt>
    <dgm:pt modelId="{B69DCECC-0C89-4F7D-98EB-8C1787858302}" type="pres">
      <dgm:prSet presAssocID="{D81B3FC0-C6CA-400F-BA4D-7C662D341113}" presName="parentLin" presStyleCnt="0"/>
      <dgm:spPr/>
      <dgm:t>
        <a:bodyPr/>
        <a:lstStyle/>
        <a:p>
          <a:endParaRPr lang="ru-RU"/>
        </a:p>
      </dgm:t>
    </dgm:pt>
    <dgm:pt modelId="{71711521-4F42-4C1E-ABC0-5B7B582A494D}" type="pres">
      <dgm:prSet presAssocID="{D81B3FC0-C6CA-400F-BA4D-7C662D341113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726D8662-77E5-45B5-8ACB-9A3EE0A01A8F}" type="pres">
      <dgm:prSet presAssocID="{D81B3FC0-C6CA-400F-BA4D-7C662D341113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CB7A7F-D8AB-4012-B8FB-48D8EAFD1CE4}" type="pres">
      <dgm:prSet presAssocID="{D81B3FC0-C6CA-400F-BA4D-7C662D341113}" presName="negativeSpace" presStyleCnt="0"/>
      <dgm:spPr/>
      <dgm:t>
        <a:bodyPr/>
        <a:lstStyle/>
        <a:p>
          <a:endParaRPr lang="ru-RU"/>
        </a:p>
      </dgm:t>
    </dgm:pt>
    <dgm:pt modelId="{487E8E43-EFC5-49C1-B82F-CD9455D77B87}" type="pres">
      <dgm:prSet presAssocID="{D81B3FC0-C6CA-400F-BA4D-7C662D341113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6ABFF8-F965-47DB-A763-7F8438C5E530}" type="pres">
      <dgm:prSet presAssocID="{7C0A7F6F-1B8F-478F-A040-15F97A15FC13}" presName="spaceBetweenRectangles" presStyleCnt="0"/>
      <dgm:spPr/>
      <dgm:t>
        <a:bodyPr/>
        <a:lstStyle/>
        <a:p>
          <a:endParaRPr lang="ru-RU"/>
        </a:p>
      </dgm:t>
    </dgm:pt>
    <dgm:pt modelId="{809EDCFE-CAD1-4C9B-AF18-1E0CD4057858}" type="pres">
      <dgm:prSet presAssocID="{A6090A86-F74F-4D46-BA2F-796F103F65CD}" presName="parentLin" presStyleCnt="0"/>
      <dgm:spPr/>
      <dgm:t>
        <a:bodyPr/>
        <a:lstStyle/>
        <a:p>
          <a:endParaRPr lang="ru-RU"/>
        </a:p>
      </dgm:t>
    </dgm:pt>
    <dgm:pt modelId="{425ACDBE-7177-4B24-B1C0-1AE327BEB2B8}" type="pres">
      <dgm:prSet presAssocID="{A6090A86-F74F-4D46-BA2F-796F103F65CD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F9056A9C-FD79-4667-85A2-AEB599135025}" type="pres">
      <dgm:prSet presAssocID="{A6090A86-F74F-4D46-BA2F-796F103F65CD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A08DA9-AF78-476B-A9F9-38CBE85102B7}" type="pres">
      <dgm:prSet presAssocID="{A6090A86-F74F-4D46-BA2F-796F103F65CD}" presName="negativeSpace" presStyleCnt="0"/>
      <dgm:spPr/>
      <dgm:t>
        <a:bodyPr/>
        <a:lstStyle/>
        <a:p>
          <a:endParaRPr lang="ru-RU"/>
        </a:p>
      </dgm:t>
    </dgm:pt>
    <dgm:pt modelId="{C8477276-E63C-4552-8CC8-AC05FAEB0EB4}" type="pres">
      <dgm:prSet presAssocID="{A6090A86-F74F-4D46-BA2F-796F103F65CD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A8DCF5-5ABC-483D-8D70-20A1A539FD4E}" type="pres">
      <dgm:prSet presAssocID="{287E92B9-27D0-4028-AF9C-E22E69AC42EC}" presName="spaceBetweenRectangles" presStyleCnt="0"/>
      <dgm:spPr/>
      <dgm:t>
        <a:bodyPr/>
        <a:lstStyle/>
        <a:p>
          <a:endParaRPr lang="ru-RU"/>
        </a:p>
      </dgm:t>
    </dgm:pt>
    <dgm:pt modelId="{2C3D8323-4690-4102-A3C7-99ACA67C20FC}" type="pres">
      <dgm:prSet presAssocID="{67F84D75-97B2-45D8-BF37-95D50F3E7514}" presName="parentLin" presStyleCnt="0"/>
      <dgm:spPr/>
      <dgm:t>
        <a:bodyPr/>
        <a:lstStyle/>
        <a:p>
          <a:endParaRPr lang="ru-RU"/>
        </a:p>
      </dgm:t>
    </dgm:pt>
    <dgm:pt modelId="{B711E51F-A722-4B6A-B671-8481698D5A04}" type="pres">
      <dgm:prSet presAssocID="{67F84D75-97B2-45D8-BF37-95D50F3E7514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A12FFB96-3CC4-45D8-A9B0-3CE6046101C4}" type="pres">
      <dgm:prSet presAssocID="{67F84D75-97B2-45D8-BF37-95D50F3E7514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93BA4D-91BE-4FB7-B816-03D2A4601516}" type="pres">
      <dgm:prSet presAssocID="{67F84D75-97B2-45D8-BF37-95D50F3E7514}" presName="negativeSpace" presStyleCnt="0"/>
      <dgm:spPr/>
      <dgm:t>
        <a:bodyPr/>
        <a:lstStyle/>
        <a:p>
          <a:endParaRPr lang="ru-RU"/>
        </a:p>
      </dgm:t>
    </dgm:pt>
    <dgm:pt modelId="{4DDBB412-2483-4974-B877-51D37B6E219D}" type="pres">
      <dgm:prSet presAssocID="{67F84D75-97B2-45D8-BF37-95D50F3E7514}" presName="childText" presStyleLbl="conFg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9F6101E-54D6-4A47-A5B8-196675C44693}" type="presOf" srcId="{67F84D75-97B2-45D8-BF37-95D50F3E7514}" destId="{B711E51F-A722-4B6A-B671-8481698D5A04}" srcOrd="0" destOrd="0" presId="urn:microsoft.com/office/officeart/2005/8/layout/list1"/>
    <dgm:cxn modelId="{17CECCD1-5D1C-41A4-91AD-5E1112E4FAD8}" type="presOf" srcId="{67F84D75-97B2-45D8-BF37-95D50F3E7514}" destId="{A12FFB96-3CC4-45D8-A9B0-3CE6046101C4}" srcOrd="1" destOrd="0" presId="urn:microsoft.com/office/officeart/2005/8/layout/list1"/>
    <dgm:cxn modelId="{E1583950-8F48-4864-B885-766E0AFBEBAF}" type="presOf" srcId="{D81B3FC0-C6CA-400F-BA4D-7C662D341113}" destId="{71711521-4F42-4C1E-ABC0-5B7B582A494D}" srcOrd="0" destOrd="0" presId="urn:microsoft.com/office/officeart/2005/8/layout/list1"/>
    <dgm:cxn modelId="{A9CB2B73-B756-4253-B614-CF3D03133694}" srcId="{C0B935C3-667F-42C2-81E1-E751D1D17DCB}" destId="{5FBD7B02-2F22-4D61-B910-3B20CA65A2B3}" srcOrd="1" destOrd="0" parTransId="{664A45E7-A686-454D-88CF-97885B371646}" sibTransId="{7930CBF5-62F7-4814-94A8-17E2CF7FD1A8}"/>
    <dgm:cxn modelId="{DE2758D5-4603-467A-9AA7-B4B2328D2BBA}" type="presOf" srcId="{CEBD00DD-10A7-4AF1-904E-232F4F2B36C8}" destId="{3F8245B9-B736-467A-A7E6-B2E3128AFE7D}" srcOrd="1" destOrd="0" presId="urn:microsoft.com/office/officeart/2005/8/layout/list1"/>
    <dgm:cxn modelId="{EB78F016-864C-4EFB-BEF9-6DCD44F45BD2}" srcId="{C0B935C3-667F-42C2-81E1-E751D1D17DCB}" destId="{A6090A86-F74F-4D46-BA2F-796F103F65CD}" srcOrd="3" destOrd="0" parTransId="{088A860A-D232-4797-99D2-D1467DD9672A}" sibTransId="{287E92B9-27D0-4028-AF9C-E22E69AC42EC}"/>
    <dgm:cxn modelId="{D1ED928A-7981-49DB-BCCA-2838C3A43C27}" srcId="{C0B935C3-667F-42C2-81E1-E751D1D17DCB}" destId="{67F84D75-97B2-45D8-BF37-95D50F3E7514}" srcOrd="4" destOrd="0" parTransId="{DBF363C3-594C-46BD-9BBF-AA297E0631AE}" sibTransId="{00F4C37A-5805-442C-BEE5-DE8E65F27653}"/>
    <dgm:cxn modelId="{DCBA19A4-65FF-4D2B-855D-C54A4F0FFB90}" srcId="{C0B935C3-667F-42C2-81E1-E751D1D17DCB}" destId="{D81B3FC0-C6CA-400F-BA4D-7C662D341113}" srcOrd="2" destOrd="0" parTransId="{3E999DEF-96BD-499C-B576-D38603073AFE}" sibTransId="{7C0A7F6F-1B8F-478F-A040-15F97A15FC13}"/>
    <dgm:cxn modelId="{4FCBACC2-1D5D-44A3-8E5E-0EDE68D5B370}" type="presOf" srcId="{A6090A86-F74F-4D46-BA2F-796F103F65CD}" destId="{425ACDBE-7177-4B24-B1C0-1AE327BEB2B8}" srcOrd="0" destOrd="0" presId="urn:microsoft.com/office/officeart/2005/8/layout/list1"/>
    <dgm:cxn modelId="{C203895D-3D66-4FEE-868A-C89FA7D13424}" srcId="{C0B935C3-667F-42C2-81E1-E751D1D17DCB}" destId="{CEBD00DD-10A7-4AF1-904E-232F4F2B36C8}" srcOrd="0" destOrd="0" parTransId="{2F248077-F72B-428D-A3A3-4336262F63E9}" sibTransId="{55D0DD33-5692-46F6-BA37-5A434FBB39B6}"/>
    <dgm:cxn modelId="{DB9C5740-68F6-4F38-B73D-B7C35633871F}" type="presOf" srcId="{A6090A86-F74F-4D46-BA2F-796F103F65CD}" destId="{F9056A9C-FD79-4667-85A2-AEB599135025}" srcOrd="1" destOrd="0" presId="urn:microsoft.com/office/officeart/2005/8/layout/list1"/>
    <dgm:cxn modelId="{3C55BF92-C615-4006-8B5C-2336E9AFBCA6}" type="presOf" srcId="{5FBD7B02-2F22-4D61-B910-3B20CA65A2B3}" destId="{30D12AC8-C3B2-4FA3-95A5-F77AA0E1D0DD}" srcOrd="1" destOrd="0" presId="urn:microsoft.com/office/officeart/2005/8/layout/list1"/>
    <dgm:cxn modelId="{E3174AAB-91BD-497D-9DF5-6637BB3071D4}" type="presOf" srcId="{5FBD7B02-2F22-4D61-B910-3B20CA65A2B3}" destId="{E4E98ED3-E4DD-48EA-A50E-01D783A8DD45}" srcOrd="0" destOrd="0" presId="urn:microsoft.com/office/officeart/2005/8/layout/list1"/>
    <dgm:cxn modelId="{C0B037DB-A54A-4204-955B-4A28C127B44C}" type="presOf" srcId="{D81B3FC0-C6CA-400F-BA4D-7C662D341113}" destId="{726D8662-77E5-45B5-8ACB-9A3EE0A01A8F}" srcOrd="1" destOrd="0" presId="urn:microsoft.com/office/officeart/2005/8/layout/list1"/>
    <dgm:cxn modelId="{BB2B9000-E656-4E90-BD5D-EDD29897615E}" type="presOf" srcId="{C0B935C3-667F-42C2-81E1-E751D1D17DCB}" destId="{03783AE7-38BD-404A-B856-34525AFD9419}" srcOrd="0" destOrd="0" presId="urn:microsoft.com/office/officeart/2005/8/layout/list1"/>
    <dgm:cxn modelId="{0CF850A0-CA78-4F96-A14A-99E4A9AA4D91}" type="presOf" srcId="{CEBD00DD-10A7-4AF1-904E-232F4F2B36C8}" destId="{06397B93-B3BE-44FF-B5FF-6968608CF0C5}" srcOrd="0" destOrd="0" presId="urn:microsoft.com/office/officeart/2005/8/layout/list1"/>
    <dgm:cxn modelId="{C11C9C23-CD10-4D13-8833-B9010A206808}" type="presParOf" srcId="{03783AE7-38BD-404A-B856-34525AFD9419}" destId="{322B594C-3990-4CCC-AB0F-E0632641CF97}" srcOrd="0" destOrd="0" presId="urn:microsoft.com/office/officeart/2005/8/layout/list1"/>
    <dgm:cxn modelId="{7DA384FB-1161-4C39-A765-5A4A81A2DA4B}" type="presParOf" srcId="{322B594C-3990-4CCC-AB0F-E0632641CF97}" destId="{06397B93-B3BE-44FF-B5FF-6968608CF0C5}" srcOrd="0" destOrd="0" presId="urn:microsoft.com/office/officeart/2005/8/layout/list1"/>
    <dgm:cxn modelId="{73125FD4-EEB2-4D1B-B90E-4562EEDEC105}" type="presParOf" srcId="{322B594C-3990-4CCC-AB0F-E0632641CF97}" destId="{3F8245B9-B736-467A-A7E6-B2E3128AFE7D}" srcOrd="1" destOrd="0" presId="urn:microsoft.com/office/officeart/2005/8/layout/list1"/>
    <dgm:cxn modelId="{6A97F6A6-CE9B-4875-B42D-D02BC571CEFA}" type="presParOf" srcId="{03783AE7-38BD-404A-B856-34525AFD9419}" destId="{83A09ED7-0BC1-4C08-B911-A474E65DAA68}" srcOrd="1" destOrd="0" presId="urn:microsoft.com/office/officeart/2005/8/layout/list1"/>
    <dgm:cxn modelId="{184C1E5A-74A9-4B35-841F-4E6DEFEDB0E0}" type="presParOf" srcId="{03783AE7-38BD-404A-B856-34525AFD9419}" destId="{8155BA2E-F04B-44BB-A177-B9CA46F0107E}" srcOrd="2" destOrd="0" presId="urn:microsoft.com/office/officeart/2005/8/layout/list1"/>
    <dgm:cxn modelId="{F2F2D057-2658-4DA8-8197-75D54C91F81F}" type="presParOf" srcId="{03783AE7-38BD-404A-B856-34525AFD9419}" destId="{9A09D06C-E272-44D9-9B88-3CA8D7927BA2}" srcOrd="3" destOrd="0" presId="urn:microsoft.com/office/officeart/2005/8/layout/list1"/>
    <dgm:cxn modelId="{AEFC9C2C-452F-4E42-B52A-44DFE3A5E1B5}" type="presParOf" srcId="{03783AE7-38BD-404A-B856-34525AFD9419}" destId="{2CC4DFC4-A595-47B7-B0FC-FA24CFA614F6}" srcOrd="4" destOrd="0" presId="urn:microsoft.com/office/officeart/2005/8/layout/list1"/>
    <dgm:cxn modelId="{695375EB-76F5-474F-BEE8-B4DC8C13CEF5}" type="presParOf" srcId="{2CC4DFC4-A595-47B7-B0FC-FA24CFA614F6}" destId="{E4E98ED3-E4DD-48EA-A50E-01D783A8DD45}" srcOrd="0" destOrd="0" presId="urn:microsoft.com/office/officeart/2005/8/layout/list1"/>
    <dgm:cxn modelId="{2B1C0369-4FEF-48F2-AB75-3DA3C078A1FC}" type="presParOf" srcId="{2CC4DFC4-A595-47B7-B0FC-FA24CFA614F6}" destId="{30D12AC8-C3B2-4FA3-95A5-F77AA0E1D0DD}" srcOrd="1" destOrd="0" presId="urn:microsoft.com/office/officeart/2005/8/layout/list1"/>
    <dgm:cxn modelId="{3B642699-A920-4FC0-A9BD-6E19A0681336}" type="presParOf" srcId="{03783AE7-38BD-404A-B856-34525AFD9419}" destId="{1639443E-C5D7-422A-8350-164799B25124}" srcOrd="5" destOrd="0" presId="urn:microsoft.com/office/officeart/2005/8/layout/list1"/>
    <dgm:cxn modelId="{AC0EFB22-CEB6-490F-B348-62EB9DC86E3C}" type="presParOf" srcId="{03783AE7-38BD-404A-B856-34525AFD9419}" destId="{CE08811B-1E8C-448F-A567-718EB595D1BC}" srcOrd="6" destOrd="0" presId="urn:microsoft.com/office/officeart/2005/8/layout/list1"/>
    <dgm:cxn modelId="{E8BA7F89-8125-4F5F-BCC5-2913E419F066}" type="presParOf" srcId="{03783AE7-38BD-404A-B856-34525AFD9419}" destId="{2549AE20-9E5A-46B8-A5F1-2B689C964607}" srcOrd="7" destOrd="0" presId="urn:microsoft.com/office/officeart/2005/8/layout/list1"/>
    <dgm:cxn modelId="{1C6B490D-9E77-490E-991F-7F9495E6534F}" type="presParOf" srcId="{03783AE7-38BD-404A-B856-34525AFD9419}" destId="{B69DCECC-0C89-4F7D-98EB-8C1787858302}" srcOrd="8" destOrd="0" presId="urn:microsoft.com/office/officeart/2005/8/layout/list1"/>
    <dgm:cxn modelId="{EA8EEF0B-39DB-4138-AEFD-3C73CA9D35F2}" type="presParOf" srcId="{B69DCECC-0C89-4F7D-98EB-8C1787858302}" destId="{71711521-4F42-4C1E-ABC0-5B7B582A494D}" srcOrd="0" destOrd="0" presId="urn:microsoft.com/office/officeart/2005/8/layout/list1"/>
    <dgm:cxn modelId="{C7B79316-4CF7-48C4-86F3-D8CC16727A27}" type="presParOf" srcId="{B69DCECC-0C89-4F7D-98EB-8C1787858302}" destId="{726D8662-77E5-45B5-8ACB-9A3EE0A01A8F}" srcOrd="1" destOrd="0" presId="urn:microsoft.com/office/officeart/2005/8/layout/list1"/>
    <dgm:cxn modelId="{487EE1C5-891B-4C12-906F-6261AB763957}" type="presParOf" srcId="{03783AE7-38BD-404A-B856-34525AFD9419}" destId="{9BCB7A7F-D8AB-4012-B8FB-48D8EAFD1CE4}" srcOrd="9" destOrd="0" presId="urn:microsoft.com/office/officeart/2005/8/layout/list1"/>
    <dgm:cxn modelId="{03DE1EA4-2668-4914-9524-B1B101445D0E}" type="presParOf" srcId="{03783AE7-38BD-404A-B856-34525AFD9419}" destId="{487E8E43-EFC5-49C1-B82F-CD9455D77B87}" srcOrd="10" destOrd="0" presId="urn:microsoft.com/office/officeart/2005/8/layout/list1"/>
    <dgm:cxn modelId="{B5506820-DC5E-4E03-AD7B-486C3E829D68}" type="presParOf" srcId="{03783AE7-38BD-404A-B856-34525AFD9419}" destId="{7F6ABFF8-F965-47DB-A763-7F8438C5E530}" srcOrd="11" destOrd="0" presId="urn:microsoft.com/office/officeart/2005/8/layout/list1"/>
    <dgm:cxn modelId="{8D592871-87CA-405A-87DA-4918DF014EA4}" type="presParOf" srcId="{03783AE7-38BD-404A-B856-34525AFD9419}" destId="{809EDCFE-CAD1-4C9B-AF18-1E0CD4057858}" srcOrd="12" destOrd="0" presId="urn:microsoft.com/office/officeart/2005/8/layout/list1"/>
    <dgm:cxn modelId="{C20E9456-5573-486D-B5AB-25B0ECC38F79}" type="presParOf" srcId="{809EDCFE-CAD1-4C9B-AF18-1E0CD4057858}" destId="{425ACDBE-7177-4B24-B1C0-1AE327BEB2B8}" srcOrd="0" destOrd="0" presId="urn:microsoft.com/office/officeart/2005/8/layout/list1"/>
    <dgm:cxn modelId="{DAF0340A-6BAA-4F4E-BCDE-93045498506F}" type="presParOf" srcId="{809EDCFE-CAD1-4C9B-AF18-1E0CD4057858}" destId="{F9056A9C-FD79-4667-85A2-AEB599135025}" srcOrd="1" destOrd="0" presId="urn:microsoft.com/office/officeart/2005/8/layout/list1"/>
    <dgm:cxn modelId="{06A68EB1-CB7E-4352-AFC5-CC03F88EED97}" type="presParOf" srcId="{03783AE7-38BD-404A-B856-34525AFD9419}" destId="{26A08DA9-AF78-476B-A9F9-38CBE85102B7}" srcOrd="13" destOrd="0" presId="urn:microsoft.com/office/officeart/2005/8/layout/list1"/>
    <dgm:cxn modelId="{7D92420A-15C6-4323-B61D-F3F4D3418447}" type="presParOf" srcId="{03783AE7-38BD-404A-B856-34525AFD9419}" destId="{C8477276-E63C-4552-8CC8-AC05FAEB0EB4}" srcOrd="14" destOrd="0" presId="urn:microsoft.com/office/officeart/2005/8/layout/list1"/>
    <dgm:cxn modelId="{B94CEBC5-2186-49A2-B6D3-1E69E7E1CFC9}" type="presParOf" srcId="{03783AE7-38BD-404A-B856-34525AFD9419}" destId="{7BA8DCF5-5ABC-483D-8D70-20A1A539FD4E}" srcOrd="15" destOrd="0" presId="urn:microsoft.com/office/officeart/2005/8/layout/list1"/>
    <dgm:cxn modelId="{75ED8159-6612-4BF0-8551-2E3FA290C44A}" type="presParOf" srcId="{03783AE7-38BD-404A-B856-34525AFD9419}" destId="{2C3D8323-4690-4102-A3C7-99ACA67C20FC}" srcOrd="16" destOrd="0" presId="urn:microsoft.com/office/officeart/2005/8/layout/list1"/>
    <dgm:cxn modelId="{B2700D98-548E-4CCF-A608-8B707712C023}" type="presParOf" srcId="{2C3D8323-4690-4102-A3C7-99ACA67C20FC}" destId="{B711E51F-A722-4B6A-B671-8481698D5A04}" srcOrd="0" destOrd="0" presId="urn:microsoft.com/office/officeart/2005/8/layout/list1"/>
    <dgm:cxn modelId="{F67FD9FC-A7CB-46C2-8B1E-398486982E5C}" type="presParOf" srcId="{2C3D8323-4690-4102-A3C7-99ACA67C20FC}" destId="{A12FFB96-3CC4-45D8-A9B0-3CE6046101C4}" srcOrd="1" destOrd="0" presId="urn:microsoft.com/office/officeart/2005/8/layout/list1"/>
    <dgm:cxn modelId="{71813EB7-3B4B-441E-AB38-80C63DC58CFD}" type="presParOf" srcId="{03783AE7-38BD-404A-B856-34525AFD9419}" destId="{B993BA4D-91BE-4FB7-B816-03D2A4601516}" srcOrd="17" destOrd="0" presId="urn:microsoft.com/office/officeart/2005/8/layout/list1"/>
    <dgm:cxn modelId="{F2ED2CD0-5B05-4F53-8CC7-24D3AA9C76A1}" type="presParOf" srcId="{03783AE7-38BD-404A-B856-34525AFD9419}" destId="{4DDBB412-2483-4974-B877-51D37B6E219D}" srcOrd="18" destOrd="0" presId="urn:microsoft.com/office/officeart/2005/8/layout/list1"/>
  </dgm:cxnLst>
  <dgm:bg/>
  <dgm:whole/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E29B266B-C8C4-48E7-9C5F-7F82FAC1BA6E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BF3EBD36-B013-4959-AF6E-8FAB54E2091A}">
      <dgm:prSet phldrT="[Текст]"/>
      <dgm:spPr/>
      <dgm:t>
        <a:bodyPr/>
        <a:lstStyle/>
        <a:p>
          <a:r>
            <a:rPr lang="ru-RU" b="1" dirty="0" smtClean="0"/>
            <a:t>Взрослые рядом, но не мешают </a:t>
          </a:r>
          <a:endParaRPr lang="ru-RU" b="1" dirty="0"/>
        </a:p>
      </dgm:t>
    </dgm:pt>
    <dgm:pt modelId="{B168DEA4-1244-460E-B31B-680C48E2F55A}" type="parTrans" cxnId="{EED6B49B-AC94-4BBE-9FB4-9670F0DD6EBB}">
      <dgm:prSet/>
      <dgm:spPr/>
      <dgm:t>
        <a:bodyPr/>
        <a:lstStyle/>
        <a:p>
          <a:endParaRPr lang="ru-RU"/>
        </a:p>
      </dgm:t>
    </dgm:pt>
    <dgm:pt modelId="{D3F3AA7A-8A71-46EE-B2CE-D0178C43612E}" type="sibTrans" cxnId="{EED6B49B-AC94-4BBE-9FB4-9670F0DD6EBB}">
      <dgm:prSet/>
      <dgm:spPr/>
      <dgm:t>
        <a:bodyPr/>
        <a:lstStyle/>
        <a:p>
          <a:endParaRPr lang="ru-RU"/>
        </a:p>
      </dgm:t>
    </dgm:pt>
    <dgm:pt modelId="{2CFAF82B-E3C1-4EBA-BA8A-03FB51DA1CDF}">
      <dgm:prSet phldrT="[Текст]"/>
      <dgm:spPr/>
      <dgm:t>
        <a:bodyPr/>
        <a:lstStyle/>
        <a:p>
          <a:r>
            <a:rPr lang="ru-RU" b="1" dirty="0" smtClean="0"/>
            <a:t>Находится в доступе всегда</a:t>
          </a:r>
          <a:endParaRPr lang="ru-RU" b="1" dirty="0"/>
        </a:p>
      </dgm:t>
    </dgm:pt>
    <dgm:pt modelId="{F4079696-EAAB-4AC0-9710-50BC4E3B4CDD}" type="parTrans" cxnId="{E26A9646-A1E7-40F4-9A18-98256EF0058F}">
      <dgm:prSet/>
      <dgm:spPr/>
      <dgm:t>
        <a:bodyPr/>
        <a:lstStyle/>
        <a:p>
          <a:endParaRPr lang="ru-RU"/>
        </a:p>
      </dgm:t>
    </dgm:pt>
    <dgm:pt modelId="{F3918C07-5738-470B-8C1E-39777CD015B1}" type="sibTrans" cxnId="{E26A9646-A1E7-40F4-9A18-98256EF0058F}">
      <dgm:prSet/>
      <dgm:spPr/>
      <dgm:t>
        <a:bodyPr/>
        <a:lstStyle/>
        <a:p>
          <a:endParaRPr lang="ru-RU"/>
        </a:p>
      </dgm:t>
    </dgm:pt>
    <dgm:pt modelId="{A3FFE5AE-BE57-49A6-A90C-C5CF0FE4FA2C}">
      <dgm:prSet phldrT="[Текст]"/>
      <dgm:spPr/>
      <dgm:t>
        <a:bodyPr/>
        <a:lstStyle/>
        <a:p>
          <a:r>
            <a:rPr lang="ru-RU" b="1" dirty="0" smtClean="0"/>
            <a:t>Критерий – уровни новизны</a:t>
          </a:r>
          <a:endParaRPr lang="ru-RU" b="1" dirty="0"/>
        </a:p>
      </dgm:t>
    </dgm:pt>
    <dgm:pt modelId="{EE24EA6C-1CFD-4F07-9676-433084AF9390}" type="parTrans" cxnId="{8A51554C-44E5-4B88-BDE5-EB8D0F59AECD}">
      <dgm:prSet/>
      <dgm:spPr/>
      <dgm:t>
        <a:bodyPr/>
        <a:lstStyle/>
        <a:p>
          <a:endParaRPr lang="ru-RU"/>
        </a:p>
      </dgm:t>
    </dgm:pt>
    <dgm:pt modelId="{2A5186E7-4C27-49FD-84C6-7AA832376899}" type="sibTrans" cxnId="{8A51554C-44E5-4B88-BDE5-EB8D0F59AECD}">
      <dgm:prSet/>
      <dgm:spPr/>
      <dgm:t>
        <a:bodyPr/>
        <a:lstStyle/>
        <a:p>
          <a:endParaRPr lang="ru-RU"/>
        </a:p>
      </dgm:t>
    </dgm:pt>
    <dgm:pt modelId="{73BC4D74-BAA1-47BA-9506-A9B1645FAC55}" type="pres">
      <dgm:prSet presAssocID="{E29B266B-C8C4-48E7-9C5F-7F82FAC1BA6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641E645-CA30-445C-AA42-5418DACBABA8}" type="pres">
      <dgm:prSet presAssocID="{BF3EBD36-B013-4959-AF6E-8FAB54E2091A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381AF8-6A87-4700-B3E9-B82FA1D2C990}" type="pres">
      <dgm:prSet presAssocID="{D3F3AA7A-8A71-46EE-B2CE-D0178C43612E}" presName="spacer" presStyleCnt="0"/>
      <dgm:spPr/>
    </dgm:pt>
    <dgm:pt modelId="{BEDF6D3A-A53B-4932-9123-00EA13DA259A}" type="pres">
      <dgm:prSet presAssocID="{2CFAF82B-E3C1-4EBA-BA8A-03FB51DA1CDF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24A8B6-AC3D-46EB-8916-606A07086CAB}" type="pres">
      <dgm:prSet presAssocID="{F3918C07-5738-470B-8C1E-39777CD015B1}" presName="spacer" presStyleCnt="0"/>
      <dgm:spPr/>
    </dgm:pt>
    <dgm:pt modelId="{06CDDF88-0A17-4810-AD15-19A1BE9610FF}" type="pres">
      <dgm:prSet presAssocID="{A3FFE5AE-BE57-49A6-A90C-C5CF0FE4FA2C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A51554C-44E5-4B88-BDE5-EB8D0F59AECD}" srcId="{E29B266B-C8C4-48E7-9C5F-7F82FAC1BA6E}" destId="{A3FFE5AE-BE57-49A6-A90C-C5CF0FE4FA2C}" srcOrd="2" destOrd="0" parTransId="{EE24EA6C-1CFD-4F07-9676-433084AF9390}" sibTransId="{2A5186E7-4C27-49FD-84C6-7AA832376899}"/>
    <dgm:cxn modelId="{EED6B49B-AC94-4BBE-9FB4-9670F0DD6EBB}" srcId="{E29B266B-C8C4-48E7-9C5F-7F82FAC1BA6E}" destId="{BF3EBD36-B013-4959-AF6E-8FAB54E2091A}" srcOrd="0" destOrd="0" parTransId="{B168DEA4-1244-460E-B31B-680C48E2F55A}" sibTransId="{D3F3AA7A-8A71-46EE-B2CE-D0178C43612E}"/>
    <dgm:cxn modelId="{E26A9646-A1E7-40F4-9A18-98256EF0058F}" srcId="{E29B266B-C8C4-48E7-9C5F-7F82FAC1BA6E}" destId="{2CFAF82B-E3C1-4EBA-BA8A-03FB51DA1CDF}" srcOrd="1" destOrd="0" parTransId="{F4079696-EAAB-4AC0-9710-50BC4E3B4CDD}" sibTransId="{F3918C07-5738-470B-8C1E-39777CD015B1}"/>
    <dgm:cxn modelId="{44872980-DB2A-4A33-99EE-99F0C4FB632E}" type="presOf" srcId="{E29B266B-C8C4-48E7-9C5F-7F82FAC1BA6E}" destId="{73BC4D74-BAA1-47BA-9506-A9B1645FAC55}" srcOrd="0" destOrd="0" presId="urn:microsoft.com/office/officeart/2005/8/layout/vList2"/>
    <dgm:cxn modelId="{69A377E6-CA50-4CAA-B4DE-9AA6DCE74AD7}" type="presOf" srcId="{BF3EBD36-B013-4959-AF6E-8FAB54E2091A}" destId="{A641E645-CA30-445C-AA42-5418DACBABA8}" srcOrd="0" destOrd="0" presId="urn:microsoft.com/office/officeart/2005/8/layout/vList2"/>
    <dgm:cxn modelId="{FD0B6B66-6351-4701-9907-50927EE45EEC}" type="presOf" srcId="{A3FFE5AE-BE57-49A6-A90C-C5CF0FE4FA2C}" destId="{06CDDF88-0A17-4810-AD15-19A1BE9610FF}" srcOrd="0" destOrd="0" presId="urn:microsoft.com/office/officeart/2005/8/layout/vList2"/>
    <dgm:cxn modelId="{C3E11CEB-87CE-41A1-BDFB-10C2EB4A87DA}" type="presOf" srcId="{2CFAF82B-E3C1-4EBA-BA8A-03FB51DA1CDF}" destId="{BEDF6D3A-A53B-4932-9123-00EA13DA259A}" srcOrd="0" destOrd="0" presId="urn:microsoft.com/office/officeart/2005/8/layout/vList2"/>
    <dgm:cxn modelId="{60A31276-A5B3-467A-A0A9-40A57DFACF16}" type="presParOf" srcId="{73BC4D74-BAA1-47BA-9506-A9B1645FAC55}" destId="{A641E645-CA30-445C-AA42-5418DACBABA8}" srcOrd="0" destOrd="0" presId="urn:microsoft.com/office/officeart/2005/8/layout/vList2"/>
    <dgm:cxn modelId="{3C568699-4359-44A7-B82C-C079CED270EF}" type="presParOf" srcId="{73BC4D74-BAA1-47BA-9506-A9B1645FAC55}" destId="{40381AF8-6A87-4700-B3E9-B82FA1D2C990}" srcOrd="1" destOrd="0" presId="urn:microsoft.com/office/officeart/2005/8/layout/vList2"/>
    <dgm:cxn modelId="{02D2F38C-8420-4568-B3C0-F622745B6F08}" type="presParOf" srcId="{73BC4D74-BAA1-47BA-9506-A9B1645FAC55}" destId="{BEDF6D3A-A53B-4932-9123-00EA13DA259A}" srcOrd="2" destOrd="0" presId="urn:microsoft.com/office/officeart/2005/8/layout/vList2"/>
    <dgm:cxn modelId="{8A2F4533-2BD7-4F32-9E65-73BDD1756D9F}" type="presParOf" srcId="{73BC4D74-BAA1-47BA-9506-A9B1645FAC55}" destId="{DD24A8B6-AC3D-46EB-8916-606A07086CAB}" srcOrd="3" destOrd="0" presId="urn:microsoft.com/office/officeart/2005/8/layout/vList2"/>
    <dgm:cxn modelId="{0A63262B-9259-4AAA-8049-EC1C5C722BA6}" type="presParOf" srcId="{73BC4D74-BAA1-47BA-9506-A9B1645FAC55}" destId="{06CDDF88-0A17-4810-AD15-19A1BE9610FF}" srcOrd="4" destOrd="0" presId="urn:microsoft.com/office/officeart/2005/8/layout/vList2"/>
  </dgm:cxnLst>
  <dgm:bg/>
  <dgm:whole/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B2395209-8ACF-42C7-93AB-102DA741BD99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31955AE3-92FB-4AD5-89E1-C7B3B5FF0C47}">
      <dgm:prSet phldrT="[Текст]"/>
      <dgm:spPr/>
      <dgm:t>
        <a:bodyPr/>
        <a:lstStyle/>
        <a:p>
          <a:pPr algn="just"/>
          <a:r>
            <a:rPr lang="ru-RU" dirty="0" smtClean="0"/>
            <a:t>Продолжение исследования </a:t>
          </a:r>
          <a:endParaRPr lang="ru-RU" dirty="0"/>
        </a:p>
      </dgm:t>
    </dgm:pt>
    <dgm:pt modelId="{D4B42102-9751-4F21-8DCA-E628A0636054}" type="parTrans" cxnId="{37AF3F5F-3F99-4E2E-876D-1F3A17391244}">
      <dgm:prSet/>
      <dgm:spPr/>
      <dgm:t>
        <a:bodyPr/>
        <a:lstStyle/>
        <a:p>
          <a:endParaRPr lang="ru-RU"/>
        </a:p>
      </dgm:t>
    </dgm:pt>
    <dgm:pt modelId="{C47F33C3-AB89-4FC6-AA88-384CDC2020EF}" type="sibTrans" cxnId="{37AF3F5F-3F99-4E2E-876D-1F3A17391244}">
      <dgm:prSet/>
      <dgm:spPr/>
      <dgm:t>
        <a:bodyPr/>
        <a:lstStyle/>
        <a:p>
          <a:endParaRPr lang="ru-RU"/>
        </a:p>
      </dgm:t>
    </dgm:pt>
    <dgm:pt modelId="{6466E972-CA86-4B10-93C6-C57F43E1D0A9}">
      <dgm:prSet phldrT="[Текст]"/>
      <dgm:spPr/>
      <dgm:t>
        <a:bodyPr/>
        <a:lstStyle/>
        <a:p>
          <a:pPr algn="just"/>
          <a:r>
            <a:rPr lang="ru-RU" dirty="0" smtClean="0"/>
            <a:t>Привлечение педагогов к проекту </a:t>
          </a:r>
          <a:endParaRPr lang="ru-RU" dirty="0"/>
        </a:p>
      </dgm:t>
    </dgm:pt>
    <dgm:pt modelId="{1B2AD7B6-5CA3-44B4-A963-2608E89CF017}" type="parTrans" cxnId="{37249F26-8FA5-491C-9CDC-E5C68B5EDB0B}">
      <dgm:prSet/>
      <dgm:spPr/>
      <dgm:t>
        <a:bodyPr/>
        <a:lstStyle/>
        <a:p>
          <a:endParaRPr lang="ru-RU"/>
        </a:p>
      </dgm:t>
    </dgm:pt>
    <dgm:pt modelId="{57E47FA8-129F-4FB8-B670-E44979BD0EE2}" type="sibTrans" cxnId="{37249F26-8FA5-491C-9CDC-E5C68B5EDB0B}">
      <dgm:prSet/>
      <dgm:spPr/>
      <dgm:t>
        <a:bodyPr/>
        <a:lstStyle/>
        <a:p>
          <a:endParaRPr lang="ru-RU"/>
        </a:p>
      </dgm:t>
    </dgm:pt>
    <dgm:pt modelId="{38F7B271-5012-43E6-A290-723990652042}">
      <dgm:prSet phldrT="[Текст]"/>
      <dgm:spPr/>
      <dgm:t>
        <a:bodyPr/>
        <a:lstStyle/>
        <a:p>
          <a:pPr algn="just"/>
          <a:r>
            <a:rPr lang="ru-RU" dirty="0" smtClean="0"/>
            <a:t>Привлечение родителей воспитанников </a:t>
          </a:r>
          <a:endParaRPr lang="ru-RU" dirty="0"/>
        </a:p>
      </dgm:t>
    </dgm:pt>
    <dgm:pt modelId="{90D13495-58BB-4182-8411-21EACD17AC54}" type="parTrans" cxnId="{7D288D34-4FC5-45B2-BA16-7BFD39C89A02}">
      <dgm:prSet/>
      <dgm:spPr/>
      <dgm:t>
        <a:bodyPr/>
        <a:lstStyle/>
        <a:p>
          <a:endParaRPr lang="ru-RU"/>
        </a:p>
      </dgm:t>
    </dgm:pt>
    <dgm:pt modelId="{E0937CAE-CBE5-4D3E-8CA5-96C875169001}" type="sibTrans" cxnId="{7D288D34-4FC5-45B2-BA16-7BFD39C89A02}">
      <dgm:prSet/>
      <dgm:spPr/>
      <dgm:t>
        <a:bodyPr/>
        <a:lstStyle/>
        <a:p>
          <a:endParaRPr lang="ru-RU"/>
        </a:p>
      </dgm:t>
    </dgm:pt>
    <dgm:pt modelId="{7AE6A58D-0997-49C5-BEEE-F92B8BC964DD}">
      <dgm:prSet phldrT="[Текст]"/>
      <dgm:spPr/>
      <dgm:t>
        <a:bodyPr/>
        <a:lstStyle/>
        <a:p>
          <a:pPr algn="just"/>
          <a:r>
            <a:rPr lang="ru-RU" dirty="0" smtClean="0"/>
            <a:t>Через просвещение родителей  </a:t>
          </a:r>
          <a:endParaRPr lang="ru-RU" dirty="0"/>
        </a:p>
      </dgm:t>
    </dgm:pt>
    <dgm:pt modelId="{72B7D09B-ACCA-4951-928C-6FBA4921EA96}" type="parTrans" cxnId="{1227DA08-49B8-44D9-9394-EC988A8A48F7}">
      <dgm:prSet/>
      <dgm:spPr/>
      <dgm:t>
        <a:bodyPr/>
        <a:lstStyle/>
        <a:p>
          <a:endParaRPr lang="ru-RU"/>
        </a:p>
      </dgm:t>
    </dgm:pt>
    <dgm:pt modelId="{7F2746AC-2A9C-499A-80EC-2193E6D87FA3}" type="sibTrans" cxnId="{1227DA08-49B8-44D9-9394-EC988A8A48F7}">
      <dgm:prSet/>
      <dgm:spPr/>
      <dgm:t>
        <a:bodyPr/>
        <a:lstStyle/>
        <a:p>
          <a:endParaRPr lang="ru-RU"/>
        </a:p>
      </dgm:t>
    </dgm:pt>
    <dgm:pt modelId="{821FF22B-A230-4E1A-AFDC-DCBFDE99ED2D}">
      <dgm:prSet phldrT="[Текст]"/>
      <dgm:spPr/>
      <dgm:t>
        <a:bodyPr/>
        <a:lstStyle/>
        <a:p>
          <a:pPr algn="just"/>
          <a:r>
            <a:rPr lang="ru-RU" dirty="0" smtClean="0"/>
            <a:t>Представление опыта работы </a:t>
          </a:r>
          <a:endParaRPr lang="ru-RU" dirty="0"/>
        </a:p>
      </dgm:t>
    </dgm:pt>
    <dgm:pt modelId="{3FD8D905-656D-4704-B271-9B3D51659F75}" type="parTrans" cxnId="{C4C52193-3ED4-4B42-B3CD-C0473AE7ED44}">
      <dgm:prSet/>
      <dgm:spPr/>
      <dgm:t>
        <a:bodyPr/>
        <a:lstStyle/>
        <a:p>
          <a:endParaRPr lang="ru-RU"/>
        </a:p>
      </dgm:t>
    </dgm:pt>
    <dgm:pt modelId="{3E76EE3A-87CE-4F93-99F7-B3D2AADF4FC5}" type="sibTrans" cxnId="{C4C52193-3ED4-4B42-B3CD-C0473AE7ED44}">
      <dgm:prSet/>
      <dgm:spPr/>
      <dgm:t>
        <a:bodyPr/>
        <a:lstStyle/>
        <a:p>
          <a:endParaRPr lang="ru-RU"/>
        </a:p>
      </dgm:t>
    </dgm:pt>
    <dgm:pt modelId="{78CA62A9-46A9-4D47-9D61-3A7DA7B0C430}">
      <dgm:prSet phldrT="[Текст]"/>
      <dgm:spPr/>
      <dgm:t>
        <a:bodyPr/>
        <a:lstStyle/>
        <a:p>
          <a:pPr algn="just"/>
          <a:r>
            <a:rPr lang="ru-RU" dirty="0" smtClean="0"/>
            <a:t>Через участие педагогов в конкурсном движении (профессиональные конкурсы «Педагог года», «Конкурс им. Л.С. </a:t>
          </a:r>
          <a:r>
            <a:rPr lang="ru-RU" dirty="0" err="1" smtClean="0"/>
            <a:t>Выготского</a:t>
          </a:r>
          <a:r>
            <a:rPr lang="ru-RU" dirty="0" smtClean="0"/>
            <a:t>), конференции и семинары</a:t>
          </a:r>
          <a:endParaRPr lang="ru-RU" dirty="0"/>
        </a:p>
      </dgm:t>
    </dgm:pt>
    <dgm:pt modelId="{F91631E3-240A-4FC6-8818-D37934DC493A}" type="parTrans" cxnId="{593774EC-977A-4034-8FD6-2286AA5F856C}">
      <dgm:prSet/>
      <dgm:spPr/>
      <dgm:t>
        <a:bodyPr/>
        <a:lstStyle/>
        <a:p>
          <a:endParaRPr lang="ru-RU"/>
        </a:p>
      </dgm:t>
    </dgm:pt>
    <dgm:pt modelId="{9719F78A-E647-44FD-970D-9CF2E1E4E794}" type="sibTrans" cxnId="{593774EC-977A-4034-8FD6-2286AA5F856C}">
      <dgm:prSet/>
      <dgm:spPr/>
      <dgm:t>
        <a:bodyPr/>
        <a:lstStyle/>
        <a:p>
          <a:endParaRPr lang="ru-RU"/>
        </a:p>
      </dgm:t>
    </dgm:pt>
    <dgm:pt modelId="{953C1DD9-2127-4D1E-BBFE-9FAA79BA9EB0}">
      <dgm:prSet phldrT="[Текст]"/>
      <dgm:spPr/>
      <dgm:t>
        <a:bodyPr/>
        <a:lstStyle/>
        <a:p>
          <a:pPr algn="just"/>
          <a:r>
            <a:rPr lang="ru-RU" dirty="0" smtClean="0"/>
            <a:t>Проведение конкурса для дошкольников  </a:t>
          </a:r>
          <a:endParaRPr lang="ru-RU" dirty="0"/>
        </a:p>
      </dgm:t>
    </dgm:pt>
    <dgm:pt modelId="{3E198FC5-F4A2-47EB-9420-E7B34ED4A491}" type="parTrans" cxnId="{388DE789-CA21-412F-8BB8-89230100EB13}">
      <dgm:prSet/>
      <dgm:spPr/>
      <dgm:t>
        <a:bodyPr/>
        <a:lstStyle/>
        <a:p>
          <a:endParaRPr lang="ru-RU"/>
        </a:p>
      </dgm:t>
    </dgm:pt>
    <dgm:pt modelId="{1E48C0D3-2F5E-4EE4-9E2B-1199664494BE}" type="sibTrans" cxnId="{388DE789-CA21-412F-8BB8-89230100EB13}">
      <dgm:prSet/>
      <dgm:spPr/>
      <dgm:t>
        <a:bodyPr/>
        <a:lstStyle/>
        <a:p>
          <a:endParaRPr lang="ru-RU"/>
        </a:p>
      </dgm:t>
    </dgm:pt>
    <dgm:pt modelId="{C24B722E-800B-40C6-8CA8-DCA765D2F467}">
      <dgm:prSet phldrT="[Текст]"/>
      <dgm:spPr/>
      <dgm:t>
        <a:bodyPr/>
        <a:lstStyle/>
        <a:p>
          <a:pPr algn="just"/>
          <a:r>
            <a:rPr lang="ru-RU" dirty="0" smtClean="0"/>
            <a:t>Апробация состоится в январе на базе ДОУ № 339 </a:t>
          </a:r>
          <a:endParaRPr lang="ru-RU" dirty="0"/>
        </a:p>
      </dgm:t>
    </dgm:pt>
    <dgm:pt modelId="{87946DFF-4CD9-4934-B1D9-1F5C512DEF92}" type="parTrans" cxnId="{1CDA2C27-18BB-4EE6-A3D2-4810C0B9EFED}">
      <dgm:prSet/>
      <dgm:spPr/>
      <dgm:t>
        <a:bodyPr/>
        <a:lstStyle/>
        <a:p>
          <a:endParaRPr lang="ru-RU"/>
        </a:p>
      </dgm:t>
    </dgm:pt>
    <dgm:pt modelId="{26E312B1-AA99-4E08-960F-8DB37FCEF6B5}" type="sibTrans" cxnId="{1CDA2C27-18BB-4EE6-A3D2-4810C0B9EFED}">
      <dgm:prSet/>
      <dgm:spPr/>
      <dgm:t>
        <a:bodyPr/>
        <a:lstStyle/>
        <a:p>
          <a:endParaRPr lang="ru-RU"/>
        </a:p>
      </dgm:t>
    </dgm:pt>
    <dgm:pt modelId="{597443EA-5754-4FEF-AC11-4651ADFCB4F5}">
      <dgm:prSet phldrT="[Текст]"/>
      <dgm:spPr/>
      <dgm:t>
        <a:bodyPr/>
        <a:lstStyle/>
        <a:p>
          <a:pPr algn="just"/>
          <a:r>
            <a:rPr lang="ru-RU" dirty="0" smtClean="0"/>
            <a:t>Планируется участие воспитанников во Всероссийском конкурсе «Мой проект»</a:t>
          </a:r>
          <a:endParaRPr lang="ru-RU" dirty="0"/>
        </a:p>
      </dgm:t>
    </dgm:pt>
    <dgm:pt modelId="{78554D9E-BDC2-4208-A4D5-10B3A07C46C9}" type="parTrans" cxnId="{8169AFCF-F442-4E58-B5AB-C745EE309FE6}">
      <dgm:prSet/>
      <dgm:spPr/>
      <dgm:t>
        <a:bodyPr/>
        <a:lstStyle/>
        <a:p>
          <a:endParaRPr lang="ru-RU"/>
        </a:p>
      </dgm:t>
    </dgm:pt>
    <dgm:pt modelId="{BAC5F339-0211-4D55-88C3-CDD5BCDF4593}" type="sibTrans" cxnId="{8169AFCF-F442-4E58-B5AB-C745EE309FE6}">
      <dgm:prSet/>
      <dgm:spPr/>
      <dgm:t>
        <a:bodyPr/>
        <a:lstStyle/>
        <a:p>
          <a:endParaRPr lang="ru-RU"/>
        </a:p>
      </dgm:t>
    </dgm:pt>
    <dgm:pt modelId="{E7BAB5CC-668A-4E29-8A0C-B9613ACC396B}">
      <dgm:prSet phldrT="[Текст]"/>
      <dgm:spPr/>
      <dgm:t>
        <a:bodyPr/>
        <a:lstStyle/>
        <a:p>
          <a:pPr algn="just"/>
          <a:r>
            <a:rPr lang="ru-RU" dirty="0" smtClean="0"/>
            <a:t>Размещение результатов проекта в СМИ, социальных сетях</a:t>
          </a:r>
          <a:endParaRPr lang="ru-RU" dirty="0"/>
        </a:p>
      </dgm:t>
    </dgm:pt>
    <dgm:pt modelId="{D08990D9-BC1A-4814-9EBC-FB71421768FA}" type="parTrans" cxnId="{6F50243B-7DF0-4BC4-AB95-F882357B579A}">
      <dgm:prSet/>
      <dgm:spPr/>
      <dgm:t>
        <a:bodyPr/>
        <a:lstStyle/>
        <a:p>
          <a:endParaRPr lang="ru-RU"/>
        </a:p>
      </dgm:t>
    </dgm:pt>
    <dgm:pt modelId="{89D2CB04-71A1-44DE-BA5B-551F862B1FDA}" type="sibTrans" cxnId="{6F50243B-7DF0-4BC4-AB95-F882357B579A}">
      <dgm:prSet/>
      <dgm:spPr/>
      <dgm:t>
        <a:bodyPr/>
        <a:lstStyle/>
        <a:p>
          <a:endParaRPr lang="ru-RU"/>
        </a:p>
      </dgm:t>
    </dgm:pt>
    <dgm:pt modelId="{F5E0EE69-7AAD-4753-BCA4-876125810B63}" type="pres">
      <dgm:prSet presAssocID="{B2395209-8ACF-42C7-93AB-102DA741BD9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E17C8FF-C2E1-451D-95B1-ABD11024BEC4}" type="pres">
      <dgm:prSet presAssocID="{31955AE3-92FB-4AD5-89E1-C7B3B5FF0C47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F98702-248E-4401-9F62-4105E91C8F26}" type="pres">
      <dgm:prSet presAssocID="{31955AE3-92FB-4AD5-89E1-C7B3B5FF0C47}" presName="childTex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9B835F-5922-4CF9-9325-8B23E06EDB67}" type="pres">
      <dgm:prSet presAssocID="{38F7B271-5012-43E6-A290-723990652042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C66416-5A70-4EB0-8778-F09600E294E1}" type="pres">
      <dgm:prSet presAssocID="{38F7B271-5012-43E6-A290-723990652042}" presName="childTex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268D4D-39C4-4489-8F70-070F0E904978}" type="pres">
      <dgm:prSet presAssocID="{821FF22B-A230-4E1A-AFDC-DCBFDE99ED2D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A0E998-354D-419B-B27E-CB9DE1865010}" type="pres">
      <dgm:prSet presAssocID="{821FF22B-A230-4E1A-AFDC-DCBFDE99ED2D}" presName="childTex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4C52F2-02DE-46F1-ABCB-B165778E6CB6}" type="pres">
      <dgm:prSet presAssocID="{953C1DD9-2127-4D1E-BBFE-9FAA79BA9EB0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FE662C-2A9E-4681-9901-272BD10F0A18}" type="pres">
      <dgm:prSet presAssocID="{953C1DD9-2127-4D1E-BBFE-9FAA79BA9EB0}" presName="childTex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7B3153-CACB-4696-835F-BA1B7C84A64E}" type="pres">
      <dgm:prSet presAssocID="{E7BAB5CC-668A-4E29-8A0C-B9613ACC396B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D288D34-4FC5-45B2-BA16-7BFD39C89A02}" srcId="{B2395209-8ACF-42C7-93AB-102DA741BD99}" destId="{38F7B271-5012-43E6-A290-723990652042}" srcOrd="1" destOrd="0" parTransId="{90D13495-58BB-4182-8411-21EACD17AC54}" sibTransId="{E0937CAE-CBE5-4D3E-8CA5-96C875169001}"/>
    <dgm:cxn modelId="{7E64BCD2-2B08-44FE-B477-95E3D0B29E70}" type="presOf" srcId="{31955AE3-92FB-4AD5-89E1-C7B3B5FF0C47}" destId="{6E17C8FF-C2E1-451D-95B1-ABD11024BEC4}" srcOrd="0" destOrd="0" presId="urn:microsoft.com/office/officeart/2005/8/layout/vList2"/>
    <dgm:cxn modelId="{FF1515B0-B67D-4A04-9D60-D9942B55E268}" type="presOf" srcId="{597443EA-5754-4FEF-AC11-4651ADFCB4F5}" destId="{E8FE662C-2A9E-4681-9901-272BD10F0A18}" srcOrd="0" destOrd="1" presId="urn:microsoft.com/office/officeart/2005/8/layout/vList2"/>
    <dgm:cxn modelId="{8169AFCF-F442-4E58-B5AB-C745EE309FE6}" srcId="{953C1DD9-2127-4D1E-BBFE-9FAA79BA9EB0}" destId="{597443EA-5754-4FEF-AC11-4651ADFCB4F5}" srcOrd="1" destOrd="0" parTransId="{78554D9E-BDC2-4208-A4D5-10B3A07C46C9}" sibTransId="{BAC5F339-0211-4D55-88C3-CDD5BCDF4593}"/>
    <dgm:cxn modelId="{9AC01826-5FB7-4098-83F7-CB7517F1D483}" type="presOf" srcId="{953C1DD9-2127-4D1E-BBFE-9FAA79BA9EB0}" destId="{D24C52F2-02DE-46F1-ABCB-B165778E6CB6}" srcOrd="0" destOrd="0" presId="urn:microsoft.com/office/officeart/2005/8/layout/vList2"/>
    <dgm:cxn modelId="{F87351FF-3EAD-4559-89E9-8B8362C470DC}" type="presOf" srcId="{38F7B271-5012-43E6-A290-723990652042}" destId="{2E9B835F-5922-4CF9-9325-8B23E06EDB67}" srcOrd="0" destOrd="0" presId="urn:microsoft.com/office/officeart/2005/8/layout/vList2"/>
    <dgm:cxn modelId="{1CDA2C27-18BB-4EE6-A3D2-4810C0B9EFED}" srcId="{953C1DD9-2127-4D1E-BBFE-9FAA79BA9EB0}" destId="{C24B722E-800B-40C6-8CA8-DCA765D2F467}" srcOrd="0" destOrd="0" parTransId="{87946DFF-4CD9-4934-B1D9-1F5C512DEF92}" sibTransId="{26E312B1-AA99-4E08-960F-8DB37FCEF6B5}"/>
    <dgm:cxn modelId="{32AF2551-C27A-4AD6-9EF0-C838C3716053}" type="presOf" srcId="{6466E972-CA86-4B10-93C6-C57F43E1D0A9}" destId="{E8F98702-248E-4401-9F62-4105E91C8F26}" srcOrd="0" destOrd="0" presId="urn:microsoft.com/office/officeart/2005/8/layout/vList2"/>
    <dgm:cxn modelId="{0188C490-9E63-478C-8324-26F6D4B1B4B8}" type="presOf" srcId="{821FF22B-A230-4E1A-AFDC-DCBFDE99ED2D}" destId="{97268D4D-39C4-4489-8F70-070F0E904978}" srcOrd="0" destOrd="0" presId="urn:microsoft.com/office/officeart/2005/8/layout/vList2"/>
    <dgm:cxn modelId="{ABE4AF77-C671-4F2F-B08B-B55E7B122345}" type="presOf" srcId="{C24B722E-800B-40C6-8CA8-DCA765D2F467}" destId="{E8FE662C-2A9E-4681-9901-272BD10F0A18}" srcOrd="0" destOrd="0" presId="urn:microsoft.com/office/officeart/2005/8/layout/vList2"/>
    <dgm:cxn modelId="{388DE789-CA21-412F-8BB8-89230100EB13}" srcId="{B2395209-8ACF-42C7-93AB-102DA741BD99}" destId="{953C1DD9-2127-4D1E-BBFE-9FAA79BA9EB0}" srcOrd="3" destOrd="0" parTransId="{3E198FC5-F4A2-47EB-9420-E7B34ED4A491}" sibTransId="{1E48C0D3-2F5E-4EE4-9E2B-1199664494BE}"/>
    <dgm:cxn modelId="{1227DA08-49B8-44D9-9394-EC988A8A48F7}" srcId="{38F7B271-5012-43E6-A290-723990652042}" destId="{7AE6A58D-0997-49C5-BEEE-F92B8BC964DD}" srcOrd="0" destOrd="0" parTransId="{72B7D09B-ACCA-4951-928C-6FBA4921EA96}" sibTransId="{7F2746AC-2A9C-499A-80EC-2193E6D87FA3}"/>
    <dgm:cxn modelId="{26ECE8E2-0759-4B2F-98A0-5C09AD28CFC0}" type="presOf" srcId="{7AE6A58D-0997-49C5-BEEE-F92B8BC964DD}" destId="{CEC66416-5A70-4EB0-8778-F09600E294E1}" srcOrd="0" destOrd="0" presId="urn:microsoft.com/office/officeart/2005/8/layout/vList2"/>
    <dgm:cxn modelId="{C4C52193-3ED4-4B42-B3CD-C0473AE7ED44}" srcId="{B2395209-8ACF-42C7-93AB-102DA741BD99}" destId="{821FF22B-A230-4E1A-AFDC-DCBFDE99ED2D}" srcOrd="2" destOrd="0" parTransId="{3FD8D905-656D-4704-B271-9B3D51659F75}" sibTransId="{3E76EE3A-87CE-4F93-99F7-B3D2AADF4FC5}"/>
    <dgm:cxn modelId="{0204B7E1-8B22-43A7-A0F6-4345925FD8FE}" type="presOf" srcId="{B2395209-8ACF-42C7-93AB-102DA741BD99}" destId="{F5E0EE69-7AAD-4753-BCA4-876125810B63}" srcOrd="0" destOrd="0" presId="urn:microsoft.com/office/officeart/2005/8/layout/vList2"/>
    <dgm:cxn modelId="{6F50243B-7DF0-4BC4-AB95-F882357B579A}" srcId="{B2395209-8ACF-42C7-93AB-102DA741BD99}" destId="{E7BAB5CC-668A-4E29-8A0C-B9613ACC396B}" srcOrd="4" destOrd="0" parTransId="{D08990D9-BC1A-4814-9EBC-FB71421768FA}" sibTransId="{89D2CB04-71A1-44DE-BA5B-551F862B1FDA}"/>
    <dgm:cxn modelId="{737B9D3E-ACBC-4118-9162-1CF26BA8E98F}" type="presOf" srcId="{E7BAB5CC-668A-4E29-8A0C-B9613ACC396B}" destId="{417B3153-CACB-4696-835F-BA1B7C84A64E}" srcOrd="0" destOrd="0" presId="urn:microsoft.com/office/officeart/2005/8/layout/vList2"/>
    <dgm:cxn modelId="{633C7C1B-8606-460C-8D98-FED0E486B744}" type="presOf" srcId="{78CA62A9-46A9-4D47-9D61-3A7DA7B0C430}" destId="{25A0E998-354D-419B-B27E-CB9DE1865010}" srcOrd="0" destOrd="0" presId="urn:microsoft.com/office/officeart/2005/8/layout/vList2"/>
    <dgm:cxn modelId="{593774EC-977A-4034-8FD6-2286AA5F856C}" srcId="{821FF22B-A230-4E1A-AFDC-DCBFDE99ED2D}" destId="{78CA62A9-46A9-4D47-9D61-3A7DA7B0C430}" srcOrd="0" destOrd="0" parTransId="{F91631E3-240A-4FC6-8818-D37934DC493A}" sibTransId="{9719F78A-E647-44FD-970D-9CF2E1E4E794}"/>
    <dgm:cxn modelId="{37249F26-8FA5-491C-9CDC-E5C68B5EDB0B}" srcId="{31955AE3-92FB-4AD5-89E1-C7B3B5FF0C47}" destId="{6466E972-CA86-4B10-93C6-C57F43E1D0A9}" srcOrd="0" destOrd="0" parTransId="{1B2AD7B6-5CA3-44B4-A963-2608E89CF017}" sibTransId="{57E47FA8-129F-4FB8-B670-E44979BD0EE2}"/>
    <dgm:cxn modelId="{37AF3F5F-3F99-4E2E-876D-1F3A17391244}" srcId="{B2395209-8ACF-42C7-93AB-102DA741BD99}" destId="{31955AE3-92FB-4AD5-89E1-C7B3B5FF0C47}" srcOrd="0" destOrd="0" parTransId="{D4B42102-9751-4F21-8DCA-E628A0636054}" sibTransId="{C47F33C3-AB89-4FC6-AA88-384CDC2020EF}"/>
    <dgm:cxn modelId="{277D3A56-28E9-4C7C-ABCB-1A457CDD6DA9}" type="presParOf" srcId="{F5E0EE69-7AAD-4753-BCA4-876125810B63}" destId="{6E17C8FF-C2E1-451D-95B1-ABD11024BEC4}" srcOrd="0" destOrd="0" presId="urn:microsoft.com/office/officeart/2005/8/layout/vList2"/>
    <dgm:cxn modelId="{3425EDEB-BCA9-4E76-B3A5-2811F45BB8FC}" type="presParOf" srcId="{F5E0EE69-7AAD-4753-BCA4-876125810B63}" destId="{E8F98702-248E-4401-9F62-4105E91C8F26}" srcOrd="1" destOrd="0" presId="urn:microsoft.com/office/officeart/2005/8/layout/vList2"/>
    <dgm:cxn modelId="{F94F6FF8-716A-4847-AEAD-712ED2D46BA9}" type="presParOf" srcId="{F5E0EE69-7AAD-4753-BCA4-876125810B63}" destId="{2E9B835F-5922-4CF9-9325-8B23E06EDB67}" srcOrd="2" destOrd="0" presId="urn:microsoft.com/office/officeart/2005/8/layout/vList2"/>
    <dgm:cxn modelId="{DE64DB6C-CEA3-44C8-B39C-301E49B846EA}" type="presParOf" srcId="{F5E0EE69-7AAD-4753-BCA4-876125810B63}" destId="{CEC66416-5A70-4EB0-8778-F09600E294E1}" srcOrd="3" destOrd="0" presId="urn:microsoft.com/office/officeart/2005/8/layout/vList2"/>
    <dgm:cxn modelId="{5C4EA061-00FA-49F9-81AB-4CF6181E114E}" type="presParOf" srcId="{F5E0EE69-7AAD-4753-BCA4-876125810B63}" destId="{97268D4D-39C4-4489-8F70-070F0E904978}" srcOrd="4" destOrd="0" presId="urn:microsoft.com/office/officeart/2005/8/layout/vList2"/>
    <dgm:cxn modelId="{7225EB04-C7AD-4902-92FA-449C90C92F80}" type="presParOf" srcId="{F5E0EE69-7AAD-4753-BCA4-876125810B63}" destId="{25A0E998-354D-419B-B27E-CB9DE1865010}" srcOrd="5" destOrd="0" presId="urn:microsoft.com/office/officeart/2005/8/layout/vList2"/>
    <dgm:cxn modelId="{4A5EEE89-779F-45F5-B512-854E84D20A5C}" type="presParOf" srcId="{F5E0EE69-7AAD-4753-BCA4-876125810B63}" destId="{D24C52F2-02DE-46F1-ABCB-B165778E6CB6}" srcOrd="6" destOrd="0" presId="urn:microsoft.com/office/officeart/2005/8/layout/vList2"/>
    <dgm:cxn modelId="{0A6D7380-B096-4134-A62B-AD151CE1C84C}" type="presParOf" srcId="{F5E0EE69-7AAD-4753-BCA4-876125810B63}" destId="{E8FE662C-2A9E-4681-9901-272BD10F0A18}" srcOrd="7" destOrd="0" presId="urn:microsoft.com/office/officeart/2005/8/layout/vList2"/>
    <dgm:cxn modelId="{1CB4B3D5-E1AE-4CCD-BAC4-B34CE7062E62}" type="presParOf" srcId="{F5E0EE69-7AAD-4753-BCA4-876125810B63}" destId="{417B3153-CACB-4696-835F-BA1B7C84A64E}" srcOrd="8" destOrd="0" presId="urn:microsoft.com/office/officeart/2005/8/layout/vList2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74E703C-EFAD-4195-A97C-E180FE228D53}" type="doc">
      <dgm:prSet loTypeId="urn:microsoft.com/office/officeart/2008/layout/PictureAccent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A8EDC058-54E6-40BF-9719-910F923783FA}">
      <dgm:prSet phldrT="[Текст]" custT="1"/>
      <dgm:spPr/>
      <dgm:t>
        <a:bodyPr/>
        <a:lstStyle/>
        <a:p>
          <a:pPr algn="ctr"/>
          <a:r>
            <a:rPr lang="ru-RU" sz="2000" b="1" dirty="0" smtClean="0">
              <a:solidFill>
                <a:schemeClr val="tx1"/>
              </a:solidFill>
            </a:rPr>
            <a:t>Цикл занятий:</a:t>
          </a:r>
          <a:endParaRPr lang="ru-RU" sz="2000" b="1" dirty="0">
            <a:solidFill>
              <a:schemeClr val="tx1"/>
            </a:solidFill>
          </a:endParaRPr>
        </a:p>
      </dgm:t>
    </dgm:pt>
    <dgm:pt modelId="{5EE78BF6-B276-4EF4-B89A-D6452AADE3F2}" type="parTrans" cxnId="{B1A22AF4-54DF-484D-9DB8-C1ACA7507394}">
      <dgm:prSet/>
      <dgm:spPr/>
      <dgm:t>
        <a:bodyPr/>
        <a:lstStyle/>
        <a:p>
          <a:endParaRPr lang="ru-RU"/>
        </a:p>
      </dgm:t>
    </dgm:pt>
    <dgm:pt modelId="{2A7394CF-C36E-4E38-90DE-70F1F89FD7F3}" type="sibTrans" cxnId="{B1A22AF4-54DF-484D-9DB8-C1ACA7507394}">
      <dgm:prSet/>
      <dgm:spPr/>
      <dgm:t>
        <a:bodyPr/>
        <a:lstStyle/>
        <a:p>
          <a:endParaRPr lang="ru-RU"/>
        </a:p>
      </dgm:t>
    </dgm:pt>
    <dgm:pt modelId="{63C047AC-6D1D-4DE8-BA1A-B9E68190A324}">
      <dgm:prSet phldrT="[Текст]" custT="1"/>
      <dgm:spPr/>
      <dgm:t>
        <a:bodyPr/>
        <a:lstStyle/>
        <a:p>
          <a:pPr algn="just"/>
          <a:r>
            <a:rPr lang="ru-RU" sz="1200" b="1" dirty="0" smtClean="0">
              <a:solidFill>
                <a:schemeClr val="tx1"/>
              </a:solidFill>
            </a:rPr>
            <a:t>Как научиться наблюдать и делать паузы </a:t>
          </a:r>
          <a:endParaRPr lang="ru-RU" sz="1200" b="1" dirty="0">
            <a:solidFill>
              <a:schemeClr val="tx1"/>
            </a:solidFill>
          </a:endParaRPr>
        </a:p>
      </dgm:t>
    </dgm:pt>
    <dgm:pt modelId="{3C0E9FFE-1905-414A-9752-767FA970E3AE}" type="parTrans" cxnId="{BEB753A7-EEFE-497B-B4F4-A992116FB465}">
      <dgm:prSet/>
      <dgm:spPr/>
      <dgm:t>
        <a:bodyPr/>
        <a:lstStyle/>
        <a:p>
          <a:endParaRPr lang="ru-RU"/>
        </a:p>
      </dgm:t>
    </dgm:pt>
    <dgm:pt modelId="{3FCFCB55-CC8D-438B-BBD5-03ABDD4AE0EA}" type="sibTrans" cxnId="{BEB753A7-EEFE-497B-B4F4-A992116FB465}">
      <dgm:prSet/>
      <dgm:spPr/>
      <dgm:t>
        <a:bodyPr/>
        <a:lstStyle/>
        <a:p>
          <a:endParaRPr lang="ru-RU"/>
        </a:p>
      </dgm:t>
    </dgm:pt>
    <dgm:pt modelId="{CA09B39C-6DBA-4D97-856D-35CE5F12D906}">
      <dgm:prSet phldrT="[Текст]" custT="1"/>
      <dgm:spPr/>
      <dgm:t>
        <a:bodyPr/>
        <a:lstStyle/>
        <a:p>
          <a:pPr algn="just"/>
          <a:r>
            <a:rPr lang="ru-RU" sz="1200" b="1" dirty="0" smtClean="0">
              <a:solidFill>
                <a:schemeClr val="tx1"/>
              </a:solidFill>
            </a:rPr>
            <a:t>Осваиваем технологию исследовательской деятельности</a:t>
          </a:r>
          <a:endParaRPr lang="ru-RU" sz="1200" b="1" dirty="0">
            <a:solidFill>
              <a:schemeClr val="tx1"/>
            </a:solidFill>
          </a:endParaRPr>
        </a:p>
      </dgm:t>
    </dgm:pt>
    <dgm:pt modelId="{C7ACDC11-38FF-4788-9A9E-D88B67A5217E}" type="parTrans" cxnId="{14D64790-31D6-41D6-8C0A-2582868FA890}">
      <dgm:prSet/>
      <dgm:spPr/>
      <dgm:t>
        <a:bodyPr/>
        <a:lstStyle/>
        <a:p>
          <a:endParaRPr lang="ru-RU"/>
        </a:p>
      </dgm:t>
    </dgm:pt>
    <dgm:pt modelId="{2C726DC0-C280-404A-A845-91CF6188C429}" type="sibTrans" cxnId="{14D64790-31D6-41D6-8C0A-2582868FA890}">
      <dgm:prSet/>
      <dgm:spPr/>
      <dgm:t>
        <a:bodyPr/>
        <a:lstStyle/>
        <a:p>
          <a:endParaRPr lang="ru-RU"/>
        </a:p>
      </dgm:t>
    </dgm:pt>
    <dgm:pt modelId="{7A993EB5-65E2-4B9E-BF6B-97BB9074C06D}">
      <dgm:prSet phldrT="[Текст]" custT="1"/>
      <dgm:spPr/>
      <dgm:t>
        <a:bodyPr/>
        <a:lstStyle/>
        <a:p>
          <a:pPr algn="just"/>
          <a:r>
            <a:rPr lang="ru-RU" sz="1200" b="1" dirty="0" smtClean="0">
              <a:solidFill>
                <a:schemeClr val="tx1"/>
              </a:solidFill>
            </a:rPr>
            <a:t>Учим детей систематизировать. </a:t>
          </a:r>
          <a:endParaRPr lang="ru-RU" sz="1200" b="1" dirty="0">
            <a:solidFill>
              <a:schemeClr val="tx1"/>
            </a:solidFill>
          </a:endParaRPr>
        </a:p>
      </dgm:t>
    </dgm:pt>
    <dgm:pt modelId="{725A55CB-2643-4819-B4F5-4F13726C530F}" type="parTrans" cxnId="{FDE233FA-EA31-4D50-B7F2-A8161D25170E}">
      <dgm:prSet/>
      <dgm:spPr/>
      <dgm:t>
        <a:bodyPr/>
        <a:lstStyle/>
        <a:p>
          <a:endParaRPr lang="ru-RU"/>
        </a:p>
      </dgm:t>
    </dgm:pt>
    <dgm:pt modelId="{D075D73A-3789-47F2-A158-C1FF9CCDD1ED}" type="sibTrans" cxnId="{FDE233FA-EA31-4D50-B7F2-A8161D25170E}">
      <dgm:prSet/>
      <dgm:spPr/>
      <dgm:t>
        <a:bodyPr/>
        <a:lstStyle/>
        <a:p>
          <a:endParaRPr lang="ru-RU"/>
        </a:p>
      </dgm:t>
    </dgm:pt>
    <dgm:pt modelId="{AAAE0297-C99D-42A9-87ED-93BB5F1963E0}">
      <dgm:prSet phldrT="[Текст]" custT="1"/>
      <dgm:spPr/>
      <dgm:t>
        <a:bodyPr/>
        <a:lstStyle/>
        <a:p>
          <a:pPr algn="just"/>
          <a:r>
            <a:rPr lang="ru-RU" sz="1200" b="1" dirty="0" smtClean="0">
              <a:solidFill>
                <a:schemeClr val="tx1"/>
              </a:solidFill>
            </a:rPr>
            <a:t>Отличия исследовательской деятельности от проектной </a:t>
          </a:r>
          <a:endParaRPr lang="ru-RU" sz="1200" b="1" dirty="0">
            <a:solidFill>
              <a:schemeClr val="tx1"/>
            </a:solidFill>
          </a:endParaRPr>
        </a:p>
      </dgm:t>
    </dgm:pt>
    <dgm:pt modelId="{4A890501-2A78-4252-ABE0-358377B25AD3}" type="parTrans" cxnId="{5348A592-7B0D-418E-BF4B-61489CD8B8BC}">
      <dgm:prSet/>
      <dgm:spPr/>
      <dgm:t>
        <a:bodyPr/>
        <a:lstStyle/>
        <a:p>
          <a:endParaRPr lang="ru-RU"/>
        </a:p>
      </dgm:t>
    </dgm:pt>
    <dgm:pt modelId="{1B72BA36-4666-47A9-8363-438A9E7661B3}" type="sibTrans" cxnId="{5348A592-7B0D-418E-BF4B-61489CD8B8BC}">
      <dgm:prSet/>
      <dgm:spPr/>
      <dgm:t>
        <a:bodyPr/>
        <a:lstStyle/>
        <a:p>
          <a:endParaRPr lang="ru-RU"/>
        </a:p>
      </dgm:t>
    </dgm:pt>
    <dgm:pt modelId="{FA73AF5A-D0BB-411A-9BF3-FE5740CDB7BB}" type="pres">
      <dgm:prSet presAssocID="{774E703C-EFAD-4195-A97C-E180FE228D53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CC646E5-5EEE-4993-BCC7-7E3DAF3B08F0}" type="pres">
      <dgm:prSet presAssocID="{A8EDC058-54E6-40BF-9719-910F923783FA}" presName="root" presStyleCnt="0">
        <dgm:presLayoutVars>
          <dgm:chMax/>
          <dgm:chPref val="4"/>
        </dgm:presLayoutVars>
      </dgm:prSet>
      <dgm:spPr/>
    </dgm:pt>
    <dgm:pt modelId="{4D8A01A2-9EBC-4DB9-B7DB-9296B46B3345}" type="pres">
      <dgm:prSet presAssocID="{A8EDC058-54E6-40BF-9719-910F923783FA}" presName="rootComposite" presStyleCnt="0">
        <dgm:presLayoutVars/>
      </dgm:prSet>
      <dgm:spPr/>
    </dgm:pt>
    <dgm:pt modelId="{96802620-24E3-42C2-B1CA-ED0C4215803B}" type="pres">
      <dgm:prSet presAssocID="{A8EDC058-54E6-40BF-9719-910F923783FA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ru-RU"/>
        </a:p>
      </dgm:t>
    </dgm:pt>
    <dgm:pt modelId="{87005018-EB3B-449E-AD61-0E567D648FE9}" type="pres">
      <dgm:prSet presAssocID="{A8EDC058-54E6-40BF-9719-910F923783FA}" presName="childShape" presStyleCnt="0">
        <dgm:presLayoutVars>
          <dgm:chMax val="0"/>
          <dgm:chPref val="0"/>
        </dgm:presLayoutVars>
      </dgm:prSet>
      <dgm:spPr/>
    </dgm:pt>
    <dgm:pt modelId="{1580EB38-2719-4F56-B825-5557A1292F08}" type="pres">
      <dgm:prSet presAssocID="{63C047AC-6D1D-4DE8-BA1A-B9E68190A324}" presName="childComposite" presStyleCnt="0">
        <dgm:presLayoutVars>
          <dgm:chMax val="0"/>
          <dgm:chPref val="0"/>
        </dgm:presLayoutVars>
      </dgm:prSet>
      <dgm:spPr/>
    </dgm:pt>
    <dgm:pt modelId="{1B2BC650-4CAD-49C6-9DA3-EB00F2906C41}" type="pres">
      <dgm:prSet presAssocID="{63C047AC-6D1D-4DE8-BA1A-B9E68190A324}" presName="Image" presStyleLbl="nod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76A50AE-2F18-4FAD-A229-722F62CEFCF8}" type="pres">
      <dgm:prSet presAssocID="{63C047AC-6D1D-4DE8-BA1A-B9E68190A324}" presName="childText" presStyleLbl="l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84BF9E-3F64-45E7-A185-E17C1FC535ED}" type="pres">
      <dgm:prSet presAssocID="{CA09B39C-6DBA-4D97-856D-35CE5F12D906}" presName="childComposite" presStyleCnt="0">
        <dgm:presLayoutVars>
          <dgm:chMax val="0"/>
          <dgm:chPref val="0"/>
        </dgm:presLayoutVars>
      </dgm:prSet>
      <dgm:spPr/>
    </dgm:pt>
    <dgm:pt modelId="{D6D3AEBE-F3F4-4E38-BDDF-4E61C39DA758}" type="pres">
      <dgm:prSet presAssocID="{CA09B39C-6DBA-4D97-856D-35CE5F12D906}" presName="Image" presStyleLbl="node1" presStyleIdx="1" presStyleCnt="4" custLinFactNeighborY="-343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C6900D7-152C-42CD-89B2-AD9259480292}" type="pres">
      <dgm:prSet presAssocID="{CA09B39C-6DBA-4D97-856D-35CE5F12D906}" presName="childText" presStyleLbl="l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A16E6F-14EF-49CA-A8B5-CB75622F5F96}" type="pres">
      <dgm:prSet presAssocID="{7A993EB5-65E2-4B9E-BF6B-97BB9074C06D}" presName="childComposite" presStyleCnt="0">
        <dgm:presLayoutVars>
          <dgm:chMax val="0"/>
          <dgm:chPref val="0"/>
        </dgm:presLayoutVars>
      </dgm:prSet>
      <dgm:spPr/>
    </dgm:pt>
    <dgm:pt modelId="{C30413C9-9656-4AB0-81F5-2E060470F9F5}" type="pres">
      <dgm:prSet presAssocID="{7A993EB5-65E2-4B9E-BF6B-97BB9074C06D}" presName="Image" presStyleLbl="node1" presStyleIdx="2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5FFB2E9-634E-47E8-85EE-83FD408FBB2D}" type="pres">
      <dgm:prSet presAssocID="{7A993EB5-65E2-4B9E-BF6B-97BB9074C06D}" presName="childText" presStyleLbl="l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060FE8-64A0-4F47-B85C-D21A2BF9E936}" type="pres">
      <dgm:prSet presAssocID="{AAAE0297-C99D-42A9-87ED-93BB5F1963E0}" presName="childComposite" presStyleCnt="0">
        <dgm:presLayoutVars>
          <dgm:chMax val="0"/>
          <dgm:chPref val="0"/>
        </dgm:presLayoutVars>
      </dgm:prSet>
      <dgm:spPr/>
    </dgm:pt>
    <dgm:pt modelId="{B250739A-A0E9-40B5-8B44-4AFE4F3124F3}" type="pres">
      <dgm:prSet presAssocID="{AAAE0297-C99D-42A9-87ED-93BB5F1963E0}" presName="Image" presStyleLbl="node1" presStyleIdx="3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DE4FB4E-0155-4DE1-B283-6AB741A5D302}" type="pres">
      <dgm:prSet presAssocID="{AAAE0297-C99D-42A9-87ED-93BB5F1963E0}" presName="childText" presStyleLbl="l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40F0D2-9B85-40E4-A019-BCE31D9F2714}" type="presOf" srcId="{63C047AC-6D1D-4DE8-BA1A-B9E68190A324}" destId="{D76A50AE-2F18-4FAD-A229-722F62CEFCF8}" srcOrd="0" destOrd="0" presId="urn:microsoft.com/office/officeart/2008/layout/PictureAccentList"/>
    <dgm:cxn modelId="{AFAE71F5-E9E1-4C97-8130-6ED35CC0FDB1}" type="presOf" srcId="{AAAE0297-C99D-42A9-87ED-93BB5F1963E0}" destId="{0DE4FB4E-0155-4DE1-B283-6AB741A5D302}" srcOrd="0" destOrd="0" presId="urn:microsoft.com/office/officeart/2008/layout/PictureAccentList"/>
    <dgm:cxn modelId="{E374EC0D-D77C-47BC-B68E-879FD9A9ECDD}" type="presOf" srcId="{CA09B39C-6DBA-4D97-856D-35CE5F12D906}" destId="{1C6900D7-152C-42CD-89B2-AD9259480292}" srcOrd="0" destOrd="0" presId="urn:microsoft.com/office/officeart/2008/layout/PictureAccentList"/>
    <dgm:cxn modelId="{B1A22AF4-54DF-484D-9DB8-C1ACA7507394}" srcId="{774E703C-EFAD-4195-A97C-E180FE228D53}" destId="{A8EDC058-54E6-40BF-9719-910F923783FA}" srcOrd="0" destOrd="0" parTransId="{5EE78BF6-B276-4EF4-B89A-D6452AADE3F2}" sibTransId="{2A7394CF-C36E-4E38-90DE-70F1F89FD7F3}"/>
    <dgm:cxn modelId="{B59CE58E-26F2-45A9-AC6B-F309F651734A}" type="presOf" srcId="{7A993EB5-65E2-4B9E-BF6B-97BB9074C06D}" destId="{A5FFB2E9-634E-47E8-85EE-83FD408FBB2D}" srcOrd="0" destOrd="0" presId="urn:microsoft.com/office/officeart/2008/layout/PictureAccentList"/>
    <dgm:cxn modelId="{FDE233FA-EA31-4D50-B7F2-A8161D25170E}" srcId="{A8EDC058-54E6-40BF-9719-910F923783FA}" destId="{7A993EB5-65E2-4B9E-BF6B-97BB9074C06D}" srcOrd="2" destOrd="0" parTransId="{725A55CB-2643-4819-B4F5-4F13726C530F}" sibTransId="{D075D73A-3789-47F2-A158-C1FF9CCDD1ED}"/>
    <dgm:cxn modelId="{14D64790-31D6-41D6-8C0A-2582868FA890}" srcId="{A8EDC058-54E6-40BF-9719-910F923783FA}" destId="{CA09B39C-6DBA-4D97-856D-35CE5F12D906}" srcOrd="1" destOrd="0" parTransId="{C7ACDC11-38FF-4788-9A9E-D88B67A5217E}" sibTransId="{2C726DC0-C280-404A-A845-91CF6188C429}"/>
    <dgm:cxn modelId="{B974B6D5-32BC-4ACC-BB19-A966DFA08773}" type="presOf" srcId="{774E703C-EFAD-4195-A97C-E180FE228D53}" destId="{FA73AF5A-D0BB-411A-9BF3-FE5740CDB7BB}" srcOrd="0" destOrd="0" presId="urn:microsoft.com/office/officeart/2008/layout/PictureAccentList"/>
    <dgm:cxn modelId="{5348A592-7B0D-418E-BF4B-61489CD8B8BC}" srcId="{A8EDC058-54E6-40BF-9719-910F923783FA}" destId="{AAAE0297-C99D-42A9-87ED-93BB5F1963E0}" srcOrd="3" destOrd="0" parTransId="{4A890501-2A78-4252-ABE0-358377B25AD3}" sibTransId="{1B72BA36-4666-47A9-8363-438A9E7661B3}"/>
    <dgm:cxn modelId="{BEB753A7-EEFE-497B-B4F4-A992116FB465}" srcId="{A8EDC058-54E6-40BF-9719-910F923783FA}" destId="{63C047AC-6D1D-4DE8-BA1A-B9E68190A324}" srcOrd="0" destOrd="0" parTransId="{3C0E9FFE-1905-414A-9752-767FA970E3AE}" sibTransId="{3FCFCB55-CC8D-438B-BBD5-03ABDD4AE0EA}"/>
    <dgm:cxn modelId="{AF2F1A6B-9683-458F-B8A3-753B474BC96E}" type="presOf" srcId="{A8EDC058-54E6-40BF-9719-910F923783FA}" destId="{96802620-24E3-42C2-B1CA-ED0C4215803B}" srcOrd="0" destOrd="0" presId="urn:microsoft.com/office/officeart/2008/layout/PictureAccentList"/>
    <dgm:cxn modelId="{F8BABF03-07EB-4361-A459-B72CD014403D}" type="presParOf" srcId="{FA73AF5A-D0BB-411A-9BF3-FE5740CDB7BB}" destId="{4CC646E5-5EEE-4993-BCC7-7E3DAF3B08F0}" srcOrd="0" destOrd="0" presId="urn:microsoft.com/office/officeart/2008/layout/PictureAccentList"/>
    <dgm:cxn modelId="{D32928F0-7128-4CA2-ACF2-DDC99D06FD30}" type="presParOf" srcId="{4CC646E5-5EEE-4993-BCC7-7E3DAF3B08F0}" destId="{4D8A01A2-9EBC-4DB9-B7DB-9296B46B3345}" srcOrd="0" destOrd="0" presId="urn:microsoft.com/office/officeart/2008/layout/PictureAccentList"/>
    <dgm:cxn modelId="{4B4C319F-E544-4CE6-B228-EDBD0265FB59}" type="presParOf" srcId="{4D8A01A2-9EBC-4DB9-B7DB-9296B46B3345}" destId="{96802620-24E3-42C2-B1CA-ED0C4215803B}" srcOrd="0" destOrd="0" presId="urn:microsoft.com/office/officeart/2008/layout/PictureAccentList"/>
    <dgm:cxn modelId="{983CEB5D-5DD3-4740-8605-682D98D140AF}" type="presParOf" srcId="{4CC646E5-5EEE-4993-BCC7-7E3DAF3B08F0}" destId="{87005018-EB3B-449E-AD61-0E567D648FE9}" srcOrd="1" destOrd="0" presId="urn:microsoft.com/office/officeart/2008/layout/PictureAccentList"/>
    <dgm:cxn modelId="{E27BCE81-3FBB-4F2F-B1A9-6C9E7FF45BF9}" type="presParOf" srcId="{87005018-EB3B-449E-AD61-0E567D648FE9}" destId="{1580EB38-2719-4F56-B825-5557A1292F08}" srcOrd="0" destOrd="0" presId="urn:microsoft.com/office/officeart/2008/layout/PictureAccentList"/>
    <dgm:cxn modelId="{2D6A1774-9D39-42CA-93D5-5D42006F6521}" type="presParOf" srcId="{1580EB38-2719-4F56-B825-5557A1292F08}" destId="{1B2BC650-4CAD-49C6-9DA3-EB00F2906C41}" srcOrd="0" destOrd="0" presId="urn:microsoft.com/office/officeart/2008/layout/PictureAccentList"/>
    <dgm:cxn modelId="{4E9B4A01-6510-4197-96E8-CB791BDA0FFB}" type="presParOf" srcId="{1580EB38-2719-4F56-B825-5557A1292F08}" destId="{D76A50AE-2F18-4FAD-A229-722F62CEFCF8}" srcOrd="1" destOrd="0" presId="urn:microsoft.com/office/officeart/2008/layout/PictureAccentList"/>
    <dgm:cxn modelId="{814A1EF9-D126-49B5-8065-82BDE1CADC05}" type="presParOf" srcId="{87005018-EB3B-449E-AD61-0E567D648FE9}" destId="{DE84BF9E-3F64-45E7-A185-E17C1FC535ED}" srcOrd="1" destOrd="0" presId="urn:microsoft.com/office/officeart/2008/layout/PictureAccentList"/>
    <dgm:cxn modelId="{03747785-E044-42EB-A800-221CA024EB6D}" type="presParOf" srcId="{DE84BF9E-3F64-45E7-A185-E17C1FC535ED}" destId="{D6D3AEBE-F3F4-4E38-BDDF-4E61C39DA758}" srcOrd="0" destOrd="0" presId="urn:microsoft.com/office/officeart/2008/layout/PictureAccentList"/>
    <dgm:cxn modelId="{F810E62E-0DFE-4295-ABA4-3E7FCA998147}" type="presParOf" srcId="{DE84BF9E-3F64-45E7-A185-E17C1FC535ED}" destId="{1C6900D7-152C-42CD-89B2-AD9259480292}" srcOrd="1" destOrd="0" presId="urn:microsoft.com/office/officeart/2008/layout/PictureAccentList"/>
    <dgm:cxn modelId="{A2B0218A-54FF-48CF-B5FF-78B96E9F179F}" type="presParOf" srcId="{87005018-EB3B-449E-AD61-0E567D648FE9}" destId="{DCA16E6F-14EF-49CA-A8B5-CB75622F5F96}" srcOrd="2" destOrd="0" presId="urn:microsoft.com/office/officeart/2008/layout/PictureAccentList"/>
    <dgm:cxn modelId="{FF608F6D-C805-4402-9F1C-571C6E0CE560}" type="presParOf" srcId="{DCA16E6F-14EF-49CA-A8B5-CB75622F5F96}" destId="{C30413C9-9656-4AB0-81F5-2E060470F9F5}" srcOrd="0" destOrd="0" presId="urn:microsoft.com/office/officeart/2008/layout/PictureAccentList"/>
    <dgm:cxn modelId="{EB6B7E5B-46C1-4191-9C40-64207AB0E1E7}" type="presParOf" srcId="{DCA16E6F-14EF-49CA-A8B5-CB75622F5F96}" destId="{A5FFB2E9-634E-47E8-85EE-83FD408FBB2D}" srcOrd="1" destOrd="0" presId="urn:microsoft.com/office/officeart/2008/layout/PictureAccentList"/>
    <dgm:cxn modelId="{F9F7E7D1-68FF-42CB-A31A-28CC25F05EDF}" type="presParOf" srcId="{87005018-EB3B-449E-AD61-0E567D648FE9}" destId="{A6060FE8-64A0-4F47-B85C-D21A2BF9E936}" srcOrd="3" destOrd="0" presId="urn:microsoft.com/office/officeart/2008/layout/PictureAccentList"/>
    <dgm:cxn modelId="{D1E224C1-42D1-46BA-ACAB-341D7E47A8D9}" type="presParOf" srcId="{A6060FE8-64A0-4F47-B85C-D21A2BF9E936}" destId="{B250739A-A0E9-40B5-8B44-4AFE4F3124F3}" srcOrd="0" destOrd="0" presId="urn:microsoft.com/office/officeart/2008/layout/PictureAccentList"/>
    <dgm:cxn modelId="{E9E072A5-DE5B-4800-8B6F-C95A6CC3146B}" type="presParOf" srcId="{A6060FE8-64A0-4F47-B85C-D21A2BF9E936}" destId="{0DE4FB4E-0155-4DE1-B283-6AB741A5D302}" srcOrd="1" destOrd="0" presId="urn:microsoft.com/office/officeart/2008/layout/PictureAccentList"/>
  </dgm:cxnLst>
  <dgm:bg/>
  <dgm:whole/>
  <dgm:extLst>
    <a:ext uri="http://schemas.microsoft.com/office/drawing/2008/diagram">
      <dsp:dataModelExt xmlns=""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0E04B90-A7EC-4B9D-B133-20ABCE95890A}" type="doc">
      <dgm:prSet loTypeId="urn:microsoft.com/office/officeart/2008/layout/PictureStrips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6692A5E4-F5F8-4FB8-B5AA-323B5093873E}">
      <dgm:prSet phldrT="[Текст]" custT="1"/>
      <dgm:spPr/>
      <dgm:t>
        <a:bodyPr/>
        <a:lstStyle/>
        <a:p>
          <a:pPr algn="just"/>
          <a:r>
            <a:rPr lang="ru-RU" sz="1400" b="1" dirty="0" smtClean="0">
              <a:solidFill>
                <a:schemeClr val="tx1"/>
              </a:solidFill>
            </a:rPr>
            <a:t>Апробация технологии исследовательской деятельности</a:t>
          </a:r>
          <a:endParaRPr lang="ru-RU" sz="1400" b="1" dirty="0">
            <a:solidFill>
              <a:schemeClr val="tx1"/>
            </a:solidFill>
          </a:endParaRPr>
        </a:p>
      </dgm:t>
    </dgm:pt>
    <dgm:pt modelId="{5E629FF7-A92B-416A-9261-D074BE95FB09}" type="parTrans" cxnId="{159D3235-E666-4665-B081-BCB7F4044794}">
      <dgm:prSet/>
      <dgm:spPr/>
      <dgm:t>
        <a:bodyPr/>
        <a:lstStyle/>
        <a:p>
          <a:endParaRPr lang="ru-RU"/>
        </a:p>
      </dgm:t>
    </dgm:pt>
    <dgm:pt modelId="{6A8676C3-9666-4911-8FFB-E16088309173}" type="sibTrans" cxnId="{159D3235-E666-4665-B081-BCB7F4044794}">
      <dgm:prSet/>
      <dgm:spPr/>
      <dgm:t>
        <a:bodyPr/>
        <a:lstStyle/>
        <a:p>
          <a:endParaRPr lang="ru-RU"/>
        </a:p>
      </dgm:t>
    </dgm:pt>
    <dgm:pt modelId="{EDC49ED6-3341-44CE-A47C-78124A6977ED}">
      <dgm:prSet phldrT="[Текст]" custT="1"/>
      <dgm:spPr/>
      <dgm:t>
        <a:bodyPr/>
        <a:lstStyle/>
        <a:p>
          <a:pPr algn="just"/>
          <a:r>
            <a:rPr lang="ru-RU" sz="1400" b="1" dirty="0" smtClean="0">
              <a:solidFill>
                <a:schemeClr val="tx1"/>
              </a:solidFill>
            </a:rPr>
            <a:t>Обобщение опыта работы </a:t>
          </a:r>
          <a:endParaRPr lang="ru-RU" sz="1400" b="1" dirty="0">
            <a:solidFill>
              <a:schemeClr val="tx1"/>
            </a:solidFill>
          </a:endParaRPr>
        </a:p>
      </dgm:t>
    </dgm:pt>
    <dgm:pt modelId="{A5F8D12C-3C74-4761-A170-E21726C16615}" type="parTrans" cxnId="{F53BB814-3130-482D-B001-769B98A4520A}">
      <dgm:prSet/>
      <dgm:spPr/>
      <dgm:t>
        <a:bodyPr/>
        <a:lstStyle/>
        <a:p>
          <a:endParaRPr lang="ru-RU"/>
        </a:p>
      </dgm:t>
    </dgm:pt>
    <dgm:pt modelId="{4C517EF4-3B61-46E7-A7D8-F5C6E18AB579}" type="sibTrans" cxnId="{F53BB814-3130-482D-B001-769B98A4520A}">
      <dgm:prSet/>
      <dgm:spPr/>
      <dgm:t>
        <a:bodyPr/>
        <a:lstStyle/>
        <a:p>
          <a:endParaRPr lang="ru-RU"/>
        </a:p>
      </dgm:t>
    </dgm:pt>
    <dgm:pt modelId="{981446CC-9D59-441E-BCFB-D1AA1ED4BC1F}" type="pres">
      <dgm:prSet presAssocID="{D0E04B90-A7EC-4B9D-B133-20ABCE95890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6DB1019-D7A7-410D-9F91-2060D7C735A8}" type="pres">
      <dgm:prSet presAssocID="{6692A5E4-F5F8-4FB8-B5AA-323B5093873E}" presName="composite" presStyleCnt="0"/>
      <dgm:spPr/>
    </dgm:pt>
    <dgm:pt modelId="{378E0C7A-E754-412B-97D4-B2069782D141}" type="pres">
      <dgm:prSet presAssocID="{6692A5E4-F5F8-4FB8-B5AA-323B5093873E}" presName="rect1" presStyleLbl="trAlign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729FED-3329-4B86-8F82-30121B799CCE}" type="pres">
      <dgm:prSet presAssocID="{6692A5E4-F5F8-4FB8-B5AA-323B5093873E}" presName="rect2" presStyleLbl="fgImgPlace1" presStyleIdx="0" presStyleCnt="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969B323-A3EC-4FEC-98AB-CCDB6D659AEA}" type="pres">
      <dgm:prSet presAssocID="{6A8676C3-9666-4911-8FFB-E16088309173}" presName="sibTrans" presStyleCnt="0"/>
      <dgm:spPr/>
    </dgm:pt>
    <dgm:pt modelId="{4717BB84-8F98-40DB-8B1C-5B8FC8E1FEA2}" type="pres">
      <dgm:prSet presAssocID="{EDC49ED6-3341-44CE-A47C-78124A6977ED}" presName="composite" presStyleCnt="0"/>
      <dgm:spPr/>
    </dgm:pt>
    <dgm:pt modelId="{6A3A9EBC-102E-4047-9BED-0B797924BA6B}" type="pres">
      <dgm:prSet presAssocID="{EDC49ED6-3341-44CE-A47C-78124A6977ED}" presName="rect1" presStyleLbl="tr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7E3FB1-0C38-462E-B895-3E17D1FD3D6E}" type="pres">
      <dgm:prSet presAssocID="{EDC49ED6-3341-44CE-A47C-78124A6977ED}" presName="rect2" presStyleLbl="fgImgPlace1" presStyleIdx="1" presStyleCnt="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BD5A82DA-1FE5-4CB3-A519-DE01498BE49A}" type="presOf" srcId="{EDC49ED6-3341-44CE-A47C-78124A6977ED}" destId="{6A3A9EBC-102E-4047-9BED-0B797924BA6B}" srcOrd="0" destOrd="0" presId="urn:microsoft.com/office/officeart/2008/layout/PictureStrips"/>
    <dgm:cxn modelId="{F53BB814-3130-482D-B001-769B98A4520A}" srcId="{D0E04B90-A7EC-4B9D-B133-20ABCE95890A}" destId="{EDC49ED6-3341-44CE-A47C-78124A6977ED}" srcOrd="1" destOrd="0" parTransId="{A5F8D12C-3C74-4761-A170-E21726C16615}" sibTransId="{4C517EF4-3B61-46E7-A7D8-F5C6E18AB579}"/>
    <dgm:cxn modelId="{AF32BB7E-ACD2-4981-8FE2-F54A4E182A48}" type="presOf" srcId="{6692A5E4-F5F8-4FB8-B5AA-323B5093873E}" destId="{378E0C7A-E754-412B-97D4-B2069782D141}" srcOrd="0" destOrd="0" presId="urn:microsoft.com/office/officeart/2008/layout/PictureStrips"/>
    <dgm:cxn modelId="{9AE59501-C789-4C61-B962-A9FAEC2053BC}" type="presOf" srcId="{D0E04B90-A7EC-4B9D-B133-20ABCE95890A}" destId="{981446CC-9D59-441E-BCFB-D1AA1ED4BC1F}" srcOrd="0" destOrd="0" presId="urn:microsoft.com/office/officeart/2008/layout/PictureStrips"/>
    <dgm:cxn modelId="{159D3235-E666-4665-B081-BCB7F4044794}" srcId="{D0E04B90-A7EC-4B9D-B133-20ABCE95890A}" destId="{6692A5E4-F5F8-4FB8-B5AA-323B5093873E}" srcOrd="0" destOrd="0" parTransId="{5E629FF7-A92B-416A-9261-D074BE95FB09}" sibTransId="{6A8676C3-9666-4911-8FFB-E16088309173}"/>
    <dgm:cxn modelId="{CB5C5F3A-FACC-4DFD-B556-7E03575E933D}" type="presParOf" srcId="{981446CC-9D59-441E-BCFB-D1AA1ED4BC1F}" destId="{A6DB1019-D7A7-410D-9F91-2060D7C735A8}" srcOrd="0" destOrd="0" presId="urn:microsoft.com/office/officeart/2008/layout/PictureStrips"/>
    <dgm:cxn modelId="{3DA9534D-5835-4BD2-B712-F0B390DF5D81}" type="presParOf" srcId="{A6DB1019-D7A7-410D-9F91-2060D7C735A8}" destId="{378E0C7A-E754-412B-97D4-B2069782D141}" srcOrd="0" destOrd="0" presId="urn:microsoft.com/office/officeart/2008/layout/PictureStrips"/>
    <dgm:cxn modelId="{04401A45-4965-4702-B6F0-0F268E03760E}" type="presParOf" srcId="{A6DB1019-D7A7-410D-9F91-2060D7C735A8}" destId="{D0729FED-3329-4B86-8F82-30121B799CCE}" srcOrd="1" destOrd="0" presId="urn:microsoft.com/office/officeart/2008/layout/PictureStrips"/>
    <dgm:cxn modelId="{1F68C043-18A7-4CE1-BC95-8A1BD9B643B0}" type="presParOf" srcId="{981446CC-9D59-441E-BCFB-D1AA1ED4BC1F}" destId="{E969B323-A3EC-4FEC-98AB-CCDB6D659AEA}" srcOrd="1" destOrd="0" presId="urn:microsoft.com/office/officeart/2008/layout/PictureStrips"/>
    <dgm:cxn modelId="{F7F206C9-ECD5-4889-B36B-15D383A49BA2}" type="presParOf" srcId="{981446CC-9D59-441E-BCFB-D1AA1ED4BC1F}" destId="{4717BB84-8F98-40DB-8B1C-5B8FC8E1FEA2}" srcOrd="2" destOrd="0" presId="urn:microsoft.com/office/officeart/2008/layout/PictureStrips"/>
    <dgm:cxn modelId="{A1610043-E476-42B1-84C3-6B1D3B707680}" type="presParOf" srcId="{4717BB84-8F98-40DB-8B1C-5B8FC8E1FEA2}" destId="{6A3A9EBC-102E-4047-9BED-0B797924BA6B}" srcOrd="0" destOrd="0" presId="urn:microsoft.com/office/officeart/2008/layout/PictureStrips"/>
    <dgm:cxn modelId="{06F99108-0D1F-4DE1-9CD6-F2E817B72835}" type="presParOf" srcId="{4717BB84-8F98-40DB-8B1C-5B8FC8E1FEA2}" destId="{037E3FB1-0C38-462E-B895-3E17D1FD3D6E}" srcOrd="1" destOrd="0" presId="urn:microsoft.com/office/officeart/2008/layout/PictureStrips"/>
  </dgm:cxnLst>
  <dgm:bg/>
  <dgm:whole/>
  <dgm:extLst>
    <a:ext uri="http://schemas.microsoft.com/office/drawing/2008/diagram">
      <dsp:dataModelExt xmlns=""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251834A-491A-4D5F-A629-7BA57D9CCD22}" type="doc">
      <dgm:prSet loTypeId="urn:microsoft.com/office/officeart/2005/8/layout/pList2" loCatId="list" qsTypeId="urn:microsoft.com/office/officeart/2005/8/quickstyle/simple1" qsCatId="simple" csTypeId="urn:microsoft.com/office/officeart/2005/8/colors/accent1_1" csCatId="accent1" phldr="1"/>
      <dgm:spPr/>
    </dgm:pt>
    <dgm:pt modelId="{F8CA02B0-75AE-4FE2-9C15-D0B9DA613AF0}">
      <dgm:prSet phldrT="[Текст]" custT="1"/>
      <dgm:spPr/>
      <dgm:t>
        <a:bodyPr/>
        <a:lstStyle/>
        <a:p>
          <a:pPr algn="ctr"/>
          <a:r>
            <a:rPr lang="ru-RU" sz="1400" b="1" i="1" dirty="0" smtClean="0"/>
            <a:t>Ссылка на задания заявительного этапа проекта </a:t>
          </a:r>
          <a:endParaRPr lang="ru-RU" sz="1400" b="1" i="1" dirty="0"/>
        </a:p>
      </dgm:t>
    </dgm:pt>
    <dgm:pt modelId="{410C7E5B-7794-4173-846F-A52AEB7BE713}" type="parTrans" cxnId="{60A00722-CD0E-4F3F-8BC5-35EEA5A540EA}">
      <dgm:prSet/>
      <dgm:spPr/>
      <dgm:t>
        <a:bodyPr/>
        <a:lstStyle/>
        <a:p>
          <a:endParaRPr lang="ru-RU"/>
        </a:p>
      </dgm:t>
    </dgm:pt>
    <dgm:pt modelId="{9B33B540-1FDA-48D7-9F74-DAF3D2084032}" type="sibTrans" cxnId="{60A00722-CD0E-4F3F-8BC5-35EEA5A540EA}">
      <dgm:prSet/>
      <dgm:spPr/>
      <dgm:t>
        <a:bodyPr/>
        <a:lstStyle/>
        <a:p>
          <a:endParaRPr lang="ru-RU"/>
        </a:p>
      </dgm:t>
    </dgm:pt>
    <dgm:pt modelId="{4399395B-7112-46BC-81C3-4E48FB45C3F3}" type="pres">
      <dgm:prSet presAssocID="{8251834A-491A-4D5F-A629-7BA57D9CCD22}" presName="Name0" presStyleCnt="0">
        <dgm:presLayoutVars>
          <dgm:dir/>
          <dgm:resizeHandles val="exact"/>
        </dgm:presLayoutVars>
      </dgm:prSet>
      <dgm:spPr/>
    </dgm:pt>
    <dgm:pt modelId="{AFF3AD75-9755-4B5D-BD04-195B6E9FB3C9}" type="pres">
      <dgm:prSet presAssocID="{8251834A-491A-4D5F-A629-7BA57D9CCD22}" presName="bkgdShp" presStyleLbl="alignAccFollowNode1" presStyleIdx="0" presStyleCnt="1"/>
      <dgm:spPr/>
    </dgm:pt>
    <dgm:pt modelId="{DB96F4AC-BE52-4A8F-BDAA-7F84D90B8219}" type="pres">
      <dgm:prSet presAssocID="{8251834A-491A-4D5F-A629-7BA57D9CCD22}" presName="linComp" presStyleCnt="0"/>
      <dgm:spPr/>
    </dgm:pt>
    <dgm:pt modelId="{282C308E-4D7E-45E9-A36F-4172BC85687A}" type="pres">
      <dgm:prSet presAssocID="{F8CA02B0-75AE-4FE2-9C15-D0B9DA613AF0}" presName="compNode" presStyleCnt="0"/>
      <dgm:spPr/>
    </dgm:pt>
    <dgm:pt modelId="{453014B9-E5EB-45D7-81A6-A2241E5E5635}" type="pres">
      <dgm:prSet presAssocID="{F8CA02B0-75AE-4FE2-9C15-D0B9DA613AF0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DF9D0A-5908-44E3-AB09-E0AE08C008BD}" type="pres">
      <dgm:prSet presAssocID="{F8CA02B0-75AE-4FE2-9C15-D0B9DA613AF0}" presName="invisiNode" presStyleLbl="node1" presStyleIdx="0" presStyleCnt="1"/>
      <dgm:spPr/>
    </dgm:pt>
    <dgm:pt modelId="{82CFD2B6-3D54-482A-852E-16B4F07E453E}" type="pres">
      <dgm:prSet presAssocID="{F8CA02B0-75AE-4FE2-9C15-D0B9DA613AF0}" presName="imagNode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FE37F2B8-0342-4958-86B6-51B33F0B300B}" type="presOf" srcId="{F8CA02B0-75AE-4FE2-9C15-D0B9DA613AF0}" destId="{453014B9-E5EB-45D7-81A6-A2241E5E5635}" srcOrd="0" destOrd="0" presId="urn:microsoft.com/office/officeart/2005/8/layout/pList2"/>
    <dgm:cxn modelId="{2E57593F-F991-4CE2-BDF4-8E101414D4E7}" type="presOf" srcId="{8251834A-491A-4D5F-A629-7BA57D9CCD22}" destId="{4399395B-7112-46BC-81C3-4E48FB45C3F3}" srcOrd="0" destOrd="0" presId="urn:microsoft.com/office/officeart/2005/8/layout/pList2"/>
    <dgm:cxn modelId="{60A00722-CD0E-4F3F-8BC5-35EEA5A540EA}" srcId="{8251834A-491A-4D5F-A629-7BA57D9CCD22}" destId="{F8CA02B0-75AE-4FE2-9C15-D0B9DA613AF0}" srcOrd="0" destOrd="0" parTransId="{410C7E5B-7794-4173-846F-A52AEB7BE713}" sibTransId="{9B33B540-1FDA-48D7-9F74-DAF3D2084032}"/>
    <dgm:cxn modelId="{3B8CE34F-61C8-4CE5-9259-041B6961C3D4}" type="presParOf" srcId="{4399395B-7112-46BC-81C3-4E48FB45C3F3}" destId="{AFF3AD75-9755-4B5D-BD04-195B6E9FB3C9}" srcOrd="0" destOrd="0" presId="urn:microsoft.com/office/officeart/2005/8/layout/pList2"/>
    <dgm:cxn modelId="{DB1581EB-8AFB-406C-A904-5AF959DA2BD8}" type="presParOf" srcId="{4399395B-7112-46BC-81C3-4E48FB45C3F3}" destId="{DB96F4AC-BE52-4A8F-BDAA-7F84D90B8219}" srcOrd="1" destOrd="0" presId="urn:microsoft.com/office/officeart/2005/8/layout/pList2"/>
    <dgm:cxn modelId="{3A9010A2-FC77-4118-AC21-49B61B86B260}" type="presParOf" srcId="{DB96F4AC-BE52-4A8F-BDAA-7F84D90B8219}" destId="{282C308E-4D7E-45E9-A36F-4172BC85687A}" srcOrd="0" destOrd="0" presId="urn:microsoft.com/office/officeart/2005/8/layout/pList2"/>
    <dgm:cxn modelId="{F946F622-07A6-4509-92C2-EE222CE8EEB5}" type="presParOf" srcId="{282C308E-4D7E-45E9-A36F-4172BC85687A}" destId="{453014B9-E5EB-45D7-81A6-A2241E5E5635}" srcOrd="0" destOrd="0" presId="urn:microsoft.com/office/officeart/2005/8/layout/pList2"/>
    <dgm:cxn modelId="{B4D2F61D-D55E-4419-993B-7842FB0DFE6E}" type="presParOf" srcId="{282C308E-4D7E-45E9-A36F-4172BC85687A}" destId="{33DF9D0A-5908-44E3-AB09-E0AE08C008BD}" srcOrd="1" destOrd="0" presId="urn:microsoft.com/office/officeart/2005/8/layout/pList2"/>
    <dgm:cxn modelId="{B76769E4-A30D-458A-B05C-24212F9235F0}" type="presParOf" srcId="{282C308E-4D7E-45E9-A36F-4172BC85687A}" destId="{82CFD2B6-3D54-482A-852E-16B4F07E453E}" srcOrd="2" destOrd="0" presId="urn:microsoft.com/office/officeart/2005/8/layout/pList2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3FB4D2B-B374-4E37-BBEF-C1D26B34747F}" type="doc">
      <dgm:prSet loTypeId="urn:microsoft.com/office/officeart/2005/8/layout/vList3" loCatId="list" qsTypeId="urn:microsoft.com/office/officeart/2005/8/quickstyle/simple1" qsCatId="simple" csTypeId="urn:microsoft.com/office/officeart/2005/8/colors/colorful5" csCatId="colorful" phldr="1"/>
      <dgm:spPr/>
    </dgm:pt>
    <dgm:pt modelId="{1CD28897-32B2-4531-BEDB-8D15C720EDB3}">
      <dgm:prSet phldrT="[Текст]"/>
      <dgm:spPr/>
      <dgm:t>
        <a:bodyPr/>
        <a:lstStyle/>
        <a:p>
          <a:pPr algn="just"/>
          <a:r>
            <a:rPr lang="ru-RU" b="1" dirty="0" smtClean="0"/>
            <a:t>Татьяна </a:t>
          </a:r>
          <a:r>
            <a:rPr lang="ru-RU" b="1" dirty="0" err="1" smtClean="0"/>
            <a:t>Сидорчук</a:t>
          </a:r>
          <a:r>
            <a:rPr lang="ru-RU" b="1" dirty="0" smtClean="0"/>
            <a:t>, к.п.н., специалист международной ассоциации ТРИЗ</a:t>
          </a:r>
          <a:endParaRPr lang="ru-RU" b="1" dirty="0"/>
        </a:p>
      </dgm:t>
    </dgm:pt>
    <dgm:pt modelId="{7259EF22-1E5C-416F-AE36-61D518B371D4}" type="parTrans" cxnId="{5A46FA89-6934-4E0A-9D92-A754F87C01ED}">
      <dgm:prSet/>
      <dgm:spPr/>
      <dgm:t>
        <a:bodyPr/>
        <a:lstStyle/>
        <a:p>
          <a:endParaRPr lang="ru-RU"/>
        </a:p>
      </dgm:t>
    </dgm:pt>
    <dgm:pt modelId="{F03D9839-BB1A-452B-8F80-D08586A8CBF6}" type="sibTrans" cxnId="{5A46FA89-6934-4E0A-9D92-A754F87C01ED}">
      <dgm:prSet/>
      <dgm:spPr/>
      <dgm:t>
        <a:bodyPr/>
        <a:lstStyle/>
        <a:p>
          <a:endParaRPr lang="ru-RU"/>
        </a:p>
      </dgm:t>
    </dgm:pt>
    <dgm:pt modelId="{392AD36C-557C-4083-998B-A52DFB3429C6}">
      <dgm:prSet phldrT="[Текст]"/>
      <dgm:spPr/>
      <dgm:t>
        <a:bodyPr/>
        <a:lstStyle/>
        <a:p>
          <a:pPr algn="just"/>
          <a:r>
            <a:rPr lang="ru-RU" b="1" dirty="0" smtClean="0"/>
            <a:t>Марк </a:t>
          </a:r>
          <a:r>
            <a:rPr lang="ru-RU" b="1" dirty="0" err="1" smtClean="0"/>
            <a:t>Вайнапель</a:t>
          </a:r>
          <a:r>
            <a:rPr lang="ru-RU" b="1" dirty="0" smtClean="0"/>
            <a:t>, генеральный директор компании «</a:t>
          </a:r>
          <a:r>
            <a:rPr lang="ru-RU" b="1" dirty="0" err="1" smtClean="0"/>
            <a:t>Вэйтой</a:t>
          </a:r>
          <a:r>
            <a:rPr lang="ru-RU" b="1" dirty="0" smtClean="0"/>
            <a:t>» </a:t>
          </a:r>
          <a:endParaRPr lang="ru-RU" b="1" dirty="0"/>
        </a:p>
      </dgm:t>
    </dgm:pt>
    <dgm:pt modelId="{5C9D4CFE-3E1C-44A9-878C-379E6A82640C}" type="parTrans" cxnId="{0469D1CC-EF3B-4265-8E2D-A9BDD715BA70}">
      <dgm:prSet/>
      <dgm:spPr/>
      <dgm:t>
        <a:bodyPr/>
        <a:lstStyle/>
        <a:p>
          <a:endParaRPr lang="ru-RU"/>
        </a:p>
      </dgm:t>
    </dgm:pt>
    <dgm:pt modelId="{F6F08EC0-850B-44B0-A347-0716279B0F47}" type="sibTrans" cxnId="{0469D1CC-EF3B-4265-8E2D-A9BDD715BA70}">
      <dgm:prSet/>
      <dgm:spPr/>
      <dgm:t>
        <a:bodyPr/>
        <a:lstStyle/>
        <a:p>
          <a:endParaRPr lang="ru-RU"/>
        </a:p>
      </dgm:t>
    </dgm:pt>
    <dgm:pt modelId="{4C8E80A7-783C-4B20-ADDB-895618BEE138}">
      <dgm:prSet phldrT="[Текст]"/>
      <dgm:spPr/>
      <dgm:t>
        <a:bodyPr/>
        <a:lstStyle/>
        <a:p>
          <a:pPr algn="just"/>
          <a:r>
            <a:rPr lang="ru-RU" b="1" dirty="0" smtClean="0"/>
            <a:t>Ирина Воробьева, ведущий научный сотрудник МПГУ, </a:t>
          </a:r>
          <a:r>
            <a:rPr lang="ru-RU" b="1" dirty="0" err="1" smtClean="0"/>
            <a:t>к.пс.н</a:t>
          </a:r>
          <a:r>
            <a:rPr lang="ru-RU" b="1" dirty="0" smtClean="0"/>
            <a:t>. </a:t>
          </a:r>
          <a:endParaRPr lang="ru-RU" b="1" dirty="0"/>
        </a:p>
      </dgm:t>
    </dgm:pt>
    <dgm:pt modelId="{5FEB30B8-F3C8-4834-882F-CF3E41A6C549}" type="parTrans" cxnId="{0F3192EF-50E8-46E7-96F0-8415A95DBF60}">
      <dgm:prSet/>
      <dgm:spPr/>
      <dgm:t>
        <a:bodyPr/>
        <a:lstStyle/>
        <a:p>
          <a:endParaRPr lang="ru-RU"/>
        </a:p>
      </dgm:t>
    </dgm:pt>
    <dgm:pt modelId="{1851C244-938C-41DA-9B9F-B4C10C5AF229}" type="sibTrans" cxnId="{0F3192EF-50E8-46E7-96F0-8415A95DBF60}">
      <dgm:prSet/>
      <dgm:spPr/>
      <dgm:t>
        <a:bodyPr/>
        <a:lstStyle/>
        <a:p>
          <a:endParaRPr lang="ru-RU"/>
        </a:p>
      </dgm:t>
    </dgm:pt>
    <dgm:pt modelId="{5702E29E-D0F5-471B-9951-8050355FBCA4}">
      <dgm:prSet phldrT="[Текст]"/>
      <dgm:spPr/>
      <dgm:t>
        <a:bodyPr/>
        <a:lstStyle/>
        <a:p>
          <a:pPr algn="just"/>
          <a:r>
            <a:rPr lang="ru-RU" b="1" dirty="0" smtClean="0"/>
            <a:t>Анастасия </a:t>
          </a:r>
          <a:r>
            <a:rPr lang="ru-RU" b="1" dirty="0" err="1" smtClean="0"/>
            <a:t>Шлемко</a:t>
          </a:r>
          <a:r>
            <a:rPr lang="ru-RU" b="1" dirty="0" smtClean="0"/>
            <a:t>, абсолютный победитель конкурса «Воспитатель года России» </a:t>
          </a:r>
          <a:endParaRPr lang="ru-RU" b="1" dirty="0"/>
        </a:p>
      </dgm:t>
    </dgm:pt>
    <dgm:pt modelId="{8CD32D8E-5F50-4B53-9B61-D69E203CD96F}" type="parTrans" cxnId="{466CA39A-4BC8-4C47-9DB4-EA74C7807DCA}">
      <dgm:prSet/>
      <dgm:spPr/>
      <dgm:t>
        <a:bodyPr/>
        <a:lstStyle/>
        <a:p>
          <a:endParaRPr lang="ru-RU"/>
        </a:p>
      </dgm:t>
    </dgm:pt>
    <dgm:pt modelId="{0500131C-F84B-44C5-B0B4-AE73A8323774}" type="sibTrans" cxnId="{466CA39A-4BC8-4C47-9DB4-EA74C7807DCA}">
      <dgm:prSet/>
      <dgm:spPr/>
      <dgm:t>
        <a:bodyPr/>
        <a:lstStyle/>
        <a:p>
          <a:endParaRPr lang="ru-RU"/>
        </a:p>
      </dgm:t>
    </dgm:pt>
    <dgm:pt modelId="{1B0F2886-EDA5-4A86-A5EE-2C1B26FF3EE5}">
      <dgm:prSet phldrT="[Текст]"/>
      <dgm:spPr/>
      <dgm:t>
        <a:bodyPr/>
        <a:lstStyle/>
        <a:p>
          <a:pPr algn="just"/>
          <a:r>
            <a:rPr lang="ru-RU" b="1" dirty="0" err="1" smtClean="0"/>
            <a:t>Чумичева</a:t>
          </a:r>
          <a:r>
            <a:rPr lang="ru-RU" b="1" dirty="0" smtClean="0"/>
            <a:t> Раиса Михайловна д. п. н., профессор ФГАУ  ВО УФУ (Ростов  на Дону)   </a:t>
          </a:r>
          <a:endParaRPr lang="ru-RU" b="1" dirty="0"/>
        </a:p>
      </dgm:t>
    </dgm:pt>
    <dgm:pt modelId="{D368A229-6391-4384-B3FA-C12016B956CA}" type="parTrans" cxnId="{B1848EFB-9CB0-4200-94FA-7E456A824270}">
      <dgm:prSet/>
      <dgm:spPr/>
    </dgm:pt>
    <dgm:pt modelId="{56074388-103D-4327-8C73-E650DC49396B}" type="sibTrans" cxnId="{B1848EFB-9CB0-4200-94FA-7E456A824270}">
      <dgm:prSet/>
      <dgm:spPr/>
    </dgm:pt>
    <dgm:pt modelId="{F4720FB2-6D75-429A-A03B-96C27ADFAC09}">
      <dgm:prSet phldrT="[Текст]"/>
      <dgm:spPr/>
      <dgm:t>
        <a:bodyPr/>
        <a:lstStyle/>
        <a:p>
          <a:pPr algn="just"/>
          <a:r>
            <a:rPr lang="ru-RU" b="1" dirty="0" smtClean="0"/>
            <a:t>Коломийченко Людмила Владимировна  д. п. н., зав. кафедрой ПГГПУ</a:t>
          </a:r>
          <a:endParaRPr lang="ru-RU" b="1" dirty="0"/>
        </a:p>
      </dgm:t>
    </dgm:pt>
    <dgm:pt modelId="{C2AEF1A3-3ACB-4591-9600-B631028F7C6E}" type="parTrans" cxnId="{5DF84C83-A054-48EB-8730-CEDC0EC3A707}">
      <dgm:prSet/>
      <dgm:spPr/>
      <dgm:t>
        <a:bodyPr/>
        <a:lstStyle/>
        <a:p>
          <a:endParaRPr lang="ru-RU"/>
        </a:p>
      </dgm:t>
    </dgm:pt>
    <dgm:pt modelId="{F825928F-CC35-412A-9FD9-93D5FEA389C6}" type="sibTrans" cxnId="{5DF84C83-A054-48EB-8730-CEDC0EC3A707}">
      <dgm:prSet/>
      <dgm:spPr/>
      <dgm:t>
        <a:bodyPr/>
        <a:lstStyle/>
        <a:p>
          <a:endParaRPr lang="ru-RU"/>
        </a:p>
      </dgm:t>
    </dgm:pt>
    <dgm:pt modelId="{8F069C9F-1618-4EAD-9A75-5DDD4412FCCB}" type="pres">
      <dgm:prSet presAssocID="{83FB4D2B-B374-4E37-BBEF-C1D26B34747F}" presName="linearFlow" presStyleCnt="0">
        <dgm:presLayoutVars>
          <dgm:dir/>
          <dgm:resizeHandles val="exact"/>
        </dgm:presLayoutVars>
      </dgm:prSet>
      <dgm:spPr/>
    </dgm:pt>
    <dgm:pt modelId="{E8833CDA-B509-492A-997E-BD2B05975C1F}" type="pres">
      <dgm:prSet presAssocID="{1B0F2886-EDA5-4A86-A5EE-2C1B26FF3EE5}" presName="composite" presStyleCnt="0"/>
      <dgm:spPr/>
    </dgm:pt>
    <dgm:pt modelId="{28B9A6A3-15C2-42D8-B20A-B44CB4F4FB05}" type="pres">
      <dgm:prSet presAssocID="{1B0F2886-EDA5-4A86-A5EE-2C1B26FF3EE5}" presName="imgShp" presStyleLbl="fgImgPlace1" presStyleIdx="0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425DFA22-601A-4F31-8756-4EE4D5D39A30}" type="pres">
      <dgm:prSet presAssocID="{1B0F2886-EDA5-4A86-A5EE-2C1B26FF3EE5}" presName="txShp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EBEE0A-4F0A-437E-A4D3-F3772566F3A7}" type="pres">
      <dgm:prSet presAssocID="{56074388-103D-4327-8C73-E650DC49396B}" presName="spacing" presStyleCnt="0"/>
      <dgm:spPr/>
    </dgm:pt>
    <dgm:pt modelId="{5583AC08-4E46-48E3-965F-E88A7383757E}" type="pres">
      <dgm:prSet presAssocID="{F4720FB2-6D75-429A-A03B-96C27ADFAC09}" presName="composite" presStyleCnt="0"/>
      <dgm:spPr/>
    </dgm:pt>
    <dgm:pt modelId="{6216D4DC-3105-469D-8B79-EFA4A7033C29}" type="pres">
      <dgm:prSet presAssocID="{F4720FB2-6D75-429A-A03B-96C27ADFAC09}" presName="imgShp" presStyleLbl="fgImgPlace1" presStyleIdx="1" presStyleCnt="6" custScaleX="91702" custScaleY="100807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034E0F02-24AD-4A10-9AAA-AB5841C1ECA3}" type="pres">
      <dgm:prSet presAssocID="{F4720FB2-6D75-429A-A03B-96C27ADFAC09}" presName="txShp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151A77-BE1E-48C5-B185-93F0C1699CFF}" type="pres">
      <dgm:prSet presAssocID="{F825928F-CC35-412A-9FD9-93D5FEA389C6}" presName="spacing" presStyleCnt="0"/>
      <dgm:spPr/>
    </dgm:pt>
    <dgm:pt modelId="{5FEFA2C2-A0B7-4932-9D38-B1BA862CCBC9}" type="pres">
      <dgm:prSet presAssocID="{1CD28897-32B2-4531-BEDB-8D15C720EDB3}" presName="composite" presStyleCnt="0"/>
      <dgm:spPr/>
    </dgm:pt>
    <dgm:pt modelId="{DBC24465-997D-4E0C-8CBF-745A50589B50}" type="pres">
      <dgm:prSet presAssocID="{1CD28897-32B2-4531-BEDB-8D15C720EDB3}" presName="imgShp" presStyleLbl="fgImgPlace1" presStyleIdx="2" presStyleCnt="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1FA7BA0A-F965-4D35-8111-EE9D3F8C29BE}" type="pres">
      <dgm:prSet presAssocID="{1CD28897-32B2-4531-BEDB-8D15C720EDB3}" presName="txShp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9A7D66-92D8-421D-922A-E04CCB1BE88C}" type="pres">
      <dgm:prSet presAssocID="{F03D9839-BB1A-452B-8F80-D08586A8CBF6}" presName="spacing" presStyleCnt="0"/>
      <dgm:spPr/>
    </dgm:pt>
    <dgm:pt modelId="{8D651213-14B2-427B-9F0E-96BEA2B1DF93}" type="pres">
      <dgm:prSet presAssocID="{5702E29E-D0F5-471B-9951-8050355FBCA4}" presName="composite" presStyleCnt="0"/>
      <dgm:spPr/>
    </dgm:pt>
    <dgm:pt modelId="{7CA50A03-3829-4148-90A4-BA36A93C05D7}" type="pres">
      <dgm:prSet presAssocID="{5702E29E-D0F5-471B-9951-8050355FBCA4}" presName="imgShp" presStyleLbl="fgImgPlace1" presStyleIdx="3" presStyleCnt="6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7049D93F-D606-4D86-8856-44427ECFDB2B}" type="pres">
      <dgm:prSet presAssocID="{5702E29E-D0F5-471B-9951-8050355FBCA4}" presName="txShp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A51777-2FA3-4332-BDEC-810FFBE84309}" type="pres">
      <dgm:prSet presAssocID="{0500131C-F84B-44C5-B0B4-AE73A8323774}" presName="spacing" presStyleCnt="0"/>
      <dgm:spPr/>
    </dgm:pt>
    <dgm:pt modelId="{89F70FB7-D493-4996-A73E-5A0D6AD02585}" type="pres">
      <dgm:prSet presAssocID="{392AD36C-557C-4083-998B-A52DFB3429C6}" presName="composite" presStyleCnt="0"/>
      <dgm:spPr/>
    </dgm:pt>
    <dgm:pt modelId="{80D891DA-0D03-47E3-8DF3-97D8E278AE84}" type="pres">
      <dgm:prSet presAssocID="{392AD36C-557C-4083-998B-A52DFB3429C6}" presName="imgShp" presStyleLbl="fgImgPlace1" presStyleIdx="4" presStyleCnt="6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65D41AA5-F9D3-4CB0-AE5B-7945BA78CBE4}" type="pres">
      <dgm:prSet presAssocID="{392AD36C-557C-4083-998B-A52DFB3429C6}" presName="txShp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69EB6D-F0FC-4578-A4CD-7B4DB03B1A99}" type="pres">
      <dgm:prSet presAssocID="{F6F08EC0-850B-44B0-A347-0716279B0F47}" presName="spacing" presStyleCnt="0"/>
      <dgm:spPr/>
    </dgm:pt>
    <dgm:pt modelId="{6CB71102-8ABC-4506-B7A0-3B6A25564335}" type="pres">
      <dgm:prSet presAssocID="{4C8E80A7-783C-4B20-ADDB-895618BEE138}" presName="composite" presStyleCnt="0"/>
      <dgm:spPr/>
    </dgm:pt>
    <dgm:pt modelId="{37FF78E2-F381-424B-B98C-CB8B92DEA579}" type="pres">
      <dgm:prSet presAssocID="{4C8E80A7-783C-4B20-ADDB-895618BEE138}" presName="imgShp" presStyleLbl="fgImgPlace1" presStyleIdx="5" presStyleCnt="6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  <dgm:pt modelId="{4DD013BD-29FE-4677-8A0C-8482DFF53FB1}" type="pres">
      <dgm:prSet presAssocID="{4C8E80A7-783C-4B20-ADDB-895618BEE138}" presName="txShp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D30B7B6-2165-4F4F-AB3D-EDF99DE9BCD8}" type="presOf" srcId="{4C8E80A7-783C-4B20-ADDB-895618BEE138}" destId="{4DD013BD-29FE-4677-8A0C-8482DFF53FB1}" srcOrd="0" destOrd="0" presId="urn:microsoft.com/office/officeart/2005/8/layout/vList3"/>
    <dgm:cxn modelId="{5A46FA89-6934-4E0A-9D92-A754F87C01ED}" srcId="{83FB4D2B-B374-4E37-BBEF-C1D26B34747F}" destId="{1CD28897-32B2-4531-BEDB-8D15C720EDB3}" srcOrd="2" destOrd="0" parTransId="{7259EF22-1E5C-416F-AE36-61D518B371D4}" sibTransId="{F03D9839-BB1A-452B-8F80-D08586A8CBF6}"/>
    <dgm:cxn modelId="{466CA39A-4BC8-4C47-9DB4-EA74C7807DCA}" srcId="{83FB4D2B-B374-4E37-BBEF-C1D26B34747F}" destId="{5702E29E-D0F5-471B-9951-8050355FBCA4}" srcOrd="3" destOrd="0" parTransId="{8CD32D8E-5F50-4B53-9B61-D69E203CD96F}" sibTransId="{0500131C-F84B-44C5-B0B4-AE73A8323774}"/>
    <dgm:cxn modelId="{E82ED82A-AA26-4983-BD04-493685F58435}" type="presOf" srcId="{5702E29E-D0F5-471B-9951-8050355FBCA4}" destId="{7049D93F-D606-4D86-8856-44427ECFDB2B}" srcOrd="0" destOrd="0" presId="urn:microsoft.com/office/officeart/2005/8/layout/vList3"/>
    <dgm:cxn modelId="{C7132BD0-AEAD-4B76-8DF3-B52CFFC7CA89}" type="presOf" srcId="{392AD36C-557C-4083-998B-A52DFB3429C6}" destId="{65D41AA5-F9D3-4CB0-AE5B-7945BA78CBE4}" srcOrd="0" destOrd="0" presId="urn:microsoft.com/office/officeart/2005/8/layout/vList3"/>
    <dgm:cxn modelId="{0469D1CC-EF3B-4265-8E2D-A9BDD715BA70}" srcId="{83FB4D2B-B374-4E37-BBEF-C1D26B34747F}" destId="{392AD36C-557C-4083-998B-A52DFB3429C6}" srcOrd="4" destOrd="0" parTransId="{5C9D4CFE-3E1C-44A9-878C-379E6A82640C}" sibTransId="{F6F08EC0-850B-44B0-A347-0716279B0F47}"/>
    <dgm:cxn modelId="{5F89F477-83C7-4AFD-A32A-7B03BEFE6DD9}" type="presOf" srcId="{F4720FB2-6D75-429A-A03B-96C27ADFAC09}" destId="{034E0F02-24AD-4A10-9AAA-AB5841C1ECA3}" srcOrd="0" destOrd="0" presId="urn:microsoft.com/office/officeart/2005/8/layout/vList3"/>
    <dgm:cxn modelId="{B1848EFB-9CB0-4200-94FA-7E456A824270}" srcId="{83FB4D2B-B374-4E37-BBEF-C1D26B34747F}" destId="{1B0F2886-EDA5-4A86-A5EE-2C1B26FF3EE5}" srcOrd="0" destOrd="0" parTransId="{D368A229-6391-4384-B3FA-C12016B956CA}" sibTransId="{56074388-103D-4327-8C73-E650DC49396B}"/>
    <dgm:cxn modelId="{0F3192EF-50E8-46E7-96F0-8415A95DBF60}" srcId="{83FB4D2B-B374-4E37-BBEF-C1D26B34747F}" destId="{4C8E80A7-783C-4B20-ADDB-895618BEE138}" srcOrd="5" destOrd="0" parTransId="{5FEB30B8-F3C8-4834-882F-CF3E41A6C549}" sibTransId="{1851C244-938C-41DA-9B9F-B4C10C5AF229}"/>
    <dgm:cxn modelId="{5DF84C83-A054-48EB-8730-CEDC0EC3A707}" srcId="{83FB4D2B-B374-4E37-BBEF-C1D26B34747F}" destId="{F4720FB2-6D75-429A-A03B-96C27ADFAC09}" srcOrd="1" destOrd="0" parTransId="{C2AEF1A3-3ACB-4591-9600-B631028F7C6E}" sibTransId="{F825928F-CC35-412A-9FD9-93D5FEA389C6}"/>
    <dgm:cxn modelId="{2A3C9EE8-6715-49D5-8859-C87369EF0D1F}" type="presOf" srcId="{1B0F2886-EDA5-4A86-A5EE-2C1B26FF3EE5}" destId="{425DFA22-601A-4F31-8756-4EE4D5D39A30}" srcOrd="0" destOrd="0" presId="urn:microsoft.com/office/officeart/2005/8/layout/vList3"/>
    <dgm:cxn modelId="{1BAD9F6E-5307-4A75-99D2-C21B60B12F47}" type="presOf" srcId="{83FB4D2B-B374-4E37-BBEF-C1D26B34747F}" destId="{8F069C9F-1618-4EAD-9A75-5DDD4412FCCB}" srcOrd="0" destOrd="0" presId="urn:microsoft.com/office/officeart/2005/8/layout/vList3"/>
    <dgm:cxn modelId="{AD1967DC-EB00-4083-8F40-AD772F33A9FD}" type="presOf" srcId="{1CD28897-32B2-4531-BEDB-8D15C720EDB3}" destId="{1FA7BA0A-F965-4D35-8111-EE9D3F8C29BE}" srcOrd="0" destOrd="0" presId="urn:microsoft.com/office/officeart/2005/8/layout/vList3"/>
    <dgm:cxn modelId="{10C73320-C490-43D9-BE1E-BAAF6C8ADB1D}" type="presParOf" srcId="{8F069C9F-1618-4EAD-9A75-5DDD4412FCCB}" destId="{E8833CDA-B509-492A-997E-BD2B05975C1F}" srcOrd="0" destOrd="0" presId="urn:microsoft.com/office/officeart/2005/8/layout/vList3"/>
    <dgm:cxn modelId="{35A7B88E-718B-43C2-8455-720B06BA493D}" type="presParOf" srcId="{E8833CDA-B509-492A-997E-BD2B05975C1F}" destId="{28B9A6A3-15C2-42D8-B20A-B44CB4F4FB05}" srcOrd="0" destOrd="0" presId="urn:microsoft.com/office/officeart/2005/8/layout/vList3"/>
    <dgm:cxn modelId="{3D8B8DA0-9401-427F-B915-977031E3E9AD}" type="presParOf" srcId="{E8833CDA-B509-492A-997E-BD2B05975C1F}" destId="{425DFA22-601A-4F31-8756-4EE4D5D39A30}" srcOrd="1" destOrd="0" presId="urn:microsoft.com/office/officeart/2005/8/layout/vList3"/>
    <dgm:cxn modelId="{5DBF213C-71B4-46D9-A4C7-9319E59DFCE2}" type="presParOf" srcId="{8F069C9F-1618-4EAD-9A75-5DDD4412FCCB}" destId="{7BEBEE0A-4F0A-437E-A4D3-F3772566F3A7}" srcOrd="1" destOrd="0" presId="urn:microsoft.com/office/officeart/2005/8/layout/vList3"/>
    <dgm:cxn modelId="{D8C10BC3-1483-4F5A-B572-40AE65E74665}" type="presParOf" srcId="{8F069C9F-1618-4EAD-9A75-5DDD4412FCCB}" destId="{5583AC08-4E46-48E3-965F-E88A7383757E}" srcOrd="2" destOrd="0" presId="urn:microsoft.com/office/officeart/2005/8/layout/vList3"/>
    <dgm:cxn modelId="{B4A57C23-3233-4FCF-A218-508D9FD857DD}" type="presParOf" srcId="{5583AC08-4E46-48E3-965F-E88A7383757E}" destId="{6216D4DC-3105-469D-8B79-EFA4A7033C29}" srcOrd="0" destOrd="0" presId="urn:microsoft.com/office/officeart/2005/8/layout/vList3"/>
    <dgm:cxn modelId="{7375E745-552D-407C-88C8-8116C1277955}" type="presParOf" srcId="{5583AC08-4E46-48E3-965F-E88A7383757E}" destId="{034E0F02-24AD-4A10-9AAA-AB5841C1ECA3}" srcOrd="1" destOrd="0" presId="urn:microsoft.com/office/officeart/2005/8/layout/vList3"/>
    <dgm:cxn modelId="{40C7D208-AFFE-4971-9EE5-175C80B6C446}" type="presParOf" srcId="{8F069C9F-1618-4EAD-9A75-5DDD4412FCCB}" destId="{1F151A77-BE1E-48C5-B185-93F0C1699CFF}" srcOrd="3" destOrd="0" presId="urn:microsoft.com/office/officeart/2005/8/layout/vList3"/>
    <dgm:cxn modelId="{0636285D-CE79-491B-A502-876269DCAE4D}" type="presParOf" srcId="{8F069C9F-1618-4EAD-9A75-5DDD4412FCCB}" destId="{5FEFA2C2-A0B7-4932-9D38-B1BA862CCBC9}" srcOrd="4" destOrd="0" presId="urn:microsoft.com/office/officeart/2005/8/layout/vList3"/>
    <dgm:cxn modelId="{872FC89F-2449-4E91-9567-BFA1204BE707}" type="presParOf" srcId="{5FEFA2C2-A0B7-4932-9D38-B1BA862CCBC9}" destId="{DBC24465-997D-4E0C-8CBF-745A50589B50}" srcOrd="0" destOrd="0" presId="urn:microsoft.com/office/officeart/2005/8/layout/vList3"/>
    <dgm:cxn modelId="{E9E0ADD7-E62A-40B2-A6E5-42F5189097BF}" type="presParOf" srcId="{5FEFA2C2-A0B7-4932-9D38-B1BA862CCBC9}" destId="{1FA7BA0A-F965-4D35-8111-EE9D3F8C29BE}" srcOrd="1" destOrd="0" presId="urn:microsoft.com/office/officeart/2005/8/layout/vList3"/>
    <dgm:cxn modelId="{00F4D678-BC16-44FF-813E-22B8D65C0B91}" type="presParOf" srcId="{8F069C9F-1618-4EAD-9A75-5DDD4412FCCB}" destId="{839A7D66-92D8-421D-922A-E04CCB1BE88C}" srcOrd="5" destOrd="0" presId="urn:microsoft.com/office/officeart/2005/8/layout/vList3"/>
    <dgm:cxn modelId="{89AE68C7-24A8-49F9-A9BD-5C377D466C9B}" type="presParOf" srcId="{8F069C9F-1618-4EAD-9A75-5DDD4412FCCB}" destId="{8D651213-14B2-427B-9F0E-96BEA2B1DF93}" srcOrd="6" destOrd="0" presId="urn:microsoft.com/office/officeart/2005/8/layout/vList3"/>
    <dgm:cxn modelId="{594302CB-9F0E-4713-9261-27061645ACEB}" type="presParOf" srcId="{8D651213-14B2-427B-9F0E-96BEA2B1DF93}" destId="{7CA50A03-3829-4148-90A4-BA36A93C05D7}" srcOrd="0" destOrd="0" presId="urn:microsoft.com/office/officeart/2005/8/layout/vList3"/>
    <dgm:cxn modelId="{46D404EF-73BB-4A00-B336-846C1852C3F0}" type="presParOf" srcId="{8D651213-14B2-427B-9F0E-96BEA2B1DF93}" destId="{7049D93F-D606-4D86-8856-44427ECFDB2B}" srcOrd="1" destOrd="0" presId="urn:microsoft.com/office/officeart/2005/8/layout/vList3"/>
    <dgm:cxn modelId="{15287F2F-42CC-4289-B8FF-9C3375F705EA}" type="presParOf" srcId="{8F069C9F-1618-4EAD-9A75-5DDD4412FCCB}" destId="{ADA51777-2FA3-4332-BDEC-810FFBE84309}" srcOrd="7" destOrd="0" presId="urn:microsoft.com/office/officeart/2005/8/layout/vList3"/>
    <dgm:cxn modelId="{EE29CA31-1D11-44CE-A26C-678D797FBA79}" type="presParOf" srcId="{8F069C9F-1618-4EAD-9A75-5DDD4412FCCB}" destId="{89F70FB7-D493-4996-A73E-5A0D6AD02585}" srcOrd="8" destOrd="0" presId="urn:microsoft.com/office/officeart/2005/8/layout/vList3"/>
    <dgm:cxn modelId="{ABB29FF1-46CB-4DA6-B159-440801CA6DA4}" type="presParOf" srcId="{89F70FB7-D493-4996-A73E-5A0D6AD02585}" destId="{80D891DA-0D03-47E3-8DF3-97D8E278AE84}" srcOrd="0" destOrd="0" presId="urn:microsoft.com/office/officeart/2005/8/layout/vList3"/>
    <dgm:cxn modelId="{2B7653D0-389E-4CAD-978E-2F582ABE6820}" type="presParOf" srcId="{89F70FB7-D493-4996-A73E-5A0D6AD02585}" destId="{65D41AA5-F9D3-4CB0-AE5B-7945BA78CBE4}" srcOrd="1" destOrd="0" presId="urn:microsoft.com/office/officeart/2005/8/layout/vList3"/>
    <dgm:cxn modelId="{DBFF361F-7539-4F4E-89FD-2843E83AA533}" type="presParOf" srcId="{8F069C9F-1618-4EAD-9A75-5DDD4412FCCB}" destId="{DF69EB6D-F0FC-4578-A4CD-7B4DB03B1A99}" srcOrd="9" destOrd="0" presId="urn:microsoft.com/office/officeart/2005/8/layout/vList3"/>
    <dgm:cxn modelId="{433AC164-6829-446F-9533-EAA01BD89D9A}" type="presParOf" srcId="{8F069C9F-1618-4EAD-9A75-5DDD4412FCCB}" destId="{6CB71102-8ABC-4506-B7A0-3B6A25564335}" srcOrd="10" destOrd="0" presId="urn:microsoft.com/office/officeart/2005/8/layout/vList3"/>
    <dgm:cxn modelId="{3C5A193B-6D9A-47CB-8DEA-B2EAAF31E08A}" type="presParOf" srcId="{6CB71102-8ABC-4506-B7A0-3B6A25564335}" destId="{37FF78E2-F381-424B-B98C-CB8B92DEA579}" srcOrd="0" destOrd="0" presId="urn:microsoft.com/office/officeart/2005/8/layout/vList3"/>
    <dgm:cxn modelId="{A428EC8B-81F8-47DC-8494-E1CA798B1DD1}" type="presParOf" srcId="{6CB71102-8ABC-4506-B7A0-3B6A25564335}" destId="{4DD013BD-29FE-4677-8A0C-8482DFF53FB1}" srcOrd="1" destOrd="0" presId="urn:microsoft.com/office/officeart/2005/8/layout/vList3"/>
  </dgm:cxnLst>
  <dgm:bg/>
  <dgm:whole/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0414D85-7859-4A99-9E7C-3D622ED51C1A}" type="doc">
      <dgm:prSet loTypeId="urn:microsoft.com/office/officeart/2005/8/layout/vList3#1" loCatId="picture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5C657015-3560-4E68-B2C8-45CF24A2D815}">
      <dgm:prSet phldrT="[Текст]"/>
      <dgm:spPr/>
      <dgm:t>
        <a:bodyPr/>
        <a:lstStyle/>
        <a:p>
          <a:pPr rtl="0"/>
          <a:r>
            <a:rPr lang="ru-RU" b="1" dirty="0" smtClean="0">
              <a:latin typeface="PT Sans Caption"/>
              <a:ea typeface="PT Sans Caption"/>
              <a:cs typeface="PT Sans Caption"/>
              <a:sym typeface="PT Sans Caption"/>
            </a:rPr>
            <a:t>ПРОБЛЕМА </a:t>
          </a:r>
          <a:r>
            <a:rPr lang="ru-RU" dirty="0" smtClean="0">
              <a:latin typeface="PT Sans Caption"/>
              <a:ea typeface="PT Sans Caption"/>
              <a:cs typeface="PT Sans Caption"/>
              <a:sym typeface="PT Sans Caption"/>
            </a:rPr>
            <a:t>или</a:t>
          </a:r>
          <a:r>
            <a:rPr lang="ru-RU" b="1" dirty="0" smtClean="0">
              <a:latin typeface="PT Sans Caption"/>
              <a:ea typeface="PT Sans Caption"/>
              <a:cs typeface="PT Sans Caption"/>
              <a:sym typeface="PT Sans Caption"/>
            </a:rPr>
            <a:t> ЗАДАЧА</a:t>
          </a:r>
          <a:endParaRPr lang="ru-RU" dirty="0"/>
        </a:p>
      </dgm:t>
    </dgm:pt>
    <dgm:pt modelId="{2D32E52B-09DE-4B5E-9960-DDD7598AB687}" type="parTrans" cxnId="{8C0B5ABC-61E6-4E29-9175-503431AA331D}">
      <dgm:prSet/>
      <dgm:spPr/>
      <dgm:t>
        <a:bodyPr/>
        <a:lstStyle/>
        <a:p>
          <a:endParaRPr lang="ru-RU"/>
        </a:p>
      </dgm:t>
    </dgm:pt>
    <dgm:pt modelId="{F2B3BC3B-B771-4F45-A630-9D0E85374D87}" type="sibTrans" cxnId="{8C0B5ABC-61E6-4E29-9175-503431AA331D}">
      <dgm:prSet/>
      <dgm:spPr/>
      <dgm:t>
        <a:bodyPr/>
        <a:lstStyle/>
        <a:p>
          <a:endParaRPr lang="ru-RU"/>
        </a:p>
      </dgm:t>
    </dgm:pt>
    <dgm:pt modelId="{875E3F58-DA07-4DCB-B888-CF66F33CC48B}">
      <dgm:prSet/>
      <dgm:spPr/>
      <dgm:t>
        <a:bodyPr/>
        <a:lstStyle/>
        <a:p>
          <a:pPr rtl="0"/>
          <a:r>
            <a:rPr lang="ru-RU" b="1" smtClean="0">
              <a:latin typeface="PT Sans Caption"/>
              <a:ea typeface="PT Sans Caption"/>
              <a:cs typeface="PT Sans Caption"/>
              <a:sym typeface="PT Sans Caption"/>
            </a:rPr>
            <a:t>КОПИЛКА</a:t>
          </a:r>
          <a:endParaRPr lang="ru-RU" b="1" dirty="0">
            <a:latin typeface="PT Sans Caption"/>
            <a:ea typeface="PT Sans Caption"/>
            <a:cs typeface="PT Sans Caption"/>
            <a:sym typeface="PT Sans Caption"/>
          </a:endParaRPr>
        </a:p>
      </dgm:t>
    </dgm:pt>
    <dgm:pt modelId="{E33C5833-08E2-4AB1-80C6-7D3D9D40EC7E}" type="parTrans" cxnId="{FA8DB30F-D2AA-4673-9661-C1AB7B1D79CA}">
      <dgm:prSet/>
      <dgm:spPr/>
      <dgm:t>
        <a:bodyPr/>
        <a:lstStyle/>
        <a:p>
          <a:endParaRPr lang="ru-RU"/>
        </a:p>
      </dgm:t>
    </dgm:pt>
    <dgm:pt modelId="{292E1545-632B-453D-B400-46F4581D65BE}" type="sibTrans" cxnId="{FA8DB30F-D2AA-4673-9661-C1AB7B1D79CA}">
      <dgm:prSet/>
      <dgm:spPr/>
      <dgm:t>
        <a:bodyPr/>
        <a:lstStyle/>
        <a:p>
          <a:endParaRPr lang="ru-RU"/>
        </a:p>
      </dgm:t>
    </dgm:pt>
    <dgm:pt modelId="{31C316BD-74BD-4DB3-A162-B373BC1CC184}">
      <dgm:prSet/>
      <dgm:spPr/>
      <dgm:t>
        <a:bodyPr/>
        <a:lstStyle/>
        <a:p>
          <a:pPr rtl="0"/>
          <a:r>
            <a:rPr lang="ru-RU" b="1" dirty="0" smtClean="0">
              <a:latin typeface="PT Sans Caption"/>
              <a:ea typeface="PT Sans Caption"/>
              <a:cs typeface="PT Sans Caption"/>
              <a:sym typeface="PT Sans Caption"/>
            </a:rPr>
            <a:t>КАРТОТЕКА </a:t>
          </a:r>
          <a:r>
            <a:rPr lang="ru-RU" dirty="0" smtClean="0">
              <a:latin typeface="PT Sans Caption"/>
              <a:ea typeface="PT Sans Caption"/>
              <a:cs typeface="PT Sans Caption"/>
              <a:sym typeface="PT Sans Caption"/>
            </a:rPr>
            <a:t>(классификация)</a:t>
          </a:r>
          <a:endParaRPr lang="ru-RU" dirty="0">
            <a:latin typeface="PT Sans Caption"/>
            <a:ea typeface="PT Sans Caption"/>
            <a:cs typeface="PT Sans Caption"/>
            <a:sym typeface="PT Sans Caption"/>
          </a:endParaRPr>
        </a:p>
      </dgm:t>
    </dgm:pt>
    <dgm:pt modelId="{74A6DB57-FF37-46A4-A361-5AA032CBDEC2}" type="parTrans" cxnId="{8BB42E50-3B90-4273-BB5B-0662C087342D}">
      <dgm:prSet/>
      <dgm:spPr/>
      <dgm:t>
        <a:bodyPr/>
        <a:lstStyle/>
        <a:p>
          <a:endParaRPr lang="ru-RU"/>
        </a:p>
      </dgm:t>
    </dgm:pt>
    <dgm:pt modelId="{8633A52A-9670-467D-B965-8AB83B7986BE}" type="sibTrans" cxnId="{8BB42E50-3B90-4273-BB5B-0662C087342D}">
      <dgm:prSet/>
      <dgm:spPr/>
      <dgm:t>
        <a:bodyPr/>
        <a:lstStyle/>
        <a:p>
          <a:endParaRPr lang="ru-RU"/>
        </a:p>
      </dgm:t>
    </dgm:pt>
    <dgm:pt modelId="{67346D38-E160-4810-9DE5-237CA51B970E}">
      <dgm:prSet/>
      <dgm:spPr/>
      <dgm:t>
        <a:bodyPr/>
        <a:lstStyle/>
        <a:p>
          <a:pPr rtl="0"/>
          <a:r>
            <a:rPr lang="ru-RU" b="1" dirty="0" smtClean="0">
              <a:latin typeface="PT Sans Caption"/>
              <a:ea typeface="PT Sans Caption"/>
              <a:cs typeface="PT Sans Caption"/>
              <a:sym typeface="PT Sans Caption"/>
            </a:rPr>
            <a:t>ПРОДУКТ</a:t>
          </a:r>
          <a:endParaRPr lang="ru-RU" b="1" dirty="0">
            <a:latin typeface="PT Sans Caption"/>
            <a:ea typeface="PT Sans Caption"/>
            <a:cs typeface="PT Sans Caption"/>
            <a:sym typeface="PT Sans Caption"/>
          </a:endParaRPr>
        </a:p>
      </dgm:t>
    </dgm:pt>
    <dgm:pt modelId="{C91AE5CA-5020-4AA9-85B1-86526DC0BEB1}" type="parTrans" cxnId="{52740540-EF25-40FC-984E-1B983DDE7FF6}">
      <dgm:prSet/>
      <dgm:spPr/>
      <dgm:t>
        <a:bodyPr/>
        <a:lstStyle/>
        <a:p>
          <a:endParaRPr lang="ru-RU"/>
        </a:p>
      </dgm:t>
    </dgm:pt>
    <dgm:pt modelId="{779AF911-ECEB-4AEB-8260-0DA2F9C9A25F}" type="sibTrans" cxnId="{52740540-EF25-40FC-984E-1B983DDE7FF6}">
      <dgm:prSet/>
      <dgm:spPr/>
      <dgm:t>
        <a:bodyPr/>
        <a:lstStyle/>
        <a:p>
          <a:endParaRPr lang="ru-RU"/>
        </a:p>
      </dgm:t>
    </dgm:pt>
    <dgm:pt modelId="{4A9EC739-1ED7-43B6-AC46-CD28A2E30F01}">
      <dgm:prSet/>
      <dgm:spPr/>
      <dgm:t>
        <a:bodyPr/>
        <a:lstStyle/>
        <a:p>
          <a:pPr rtl="0"/>
          <a:r>
            <a:rPr lang="ru-RU" b="1" dirty="0" smtClean="0">
              <a:latin typeface="PT Sans Caption"/>
              <a:ea typeface="PT Sans Caption"/>
              <a:cs typeface="PT Sans Caption"/>
              <a:sym typeface="PT Sans Caption"/>
            </a:rPr>
            <a:t>ПРЕЗЕНТАЦИЯ</a:t>
          </a:r>
          <a:endParaRPr lang="ru-RU" b="1" dirty="0">
            <a:latin typeface="PT Sans Caption"/>
            <a:ea typeface="PT Sans Caption"/>
            <a:cs typeface="PT Sans Caption"/>
            <a:sym typeface="PT Sans Caption"/>
          </a:endParaRPr>
        </a:p>
      </dgm:t>
    </dgm:pt>
    <dgm:pt modelId="{011FDA1D-0769-44A6-B21E-D940B754E422}" type="parTrans" cxnId="{DF815B4C-8E7C-419D-A241-9C263F92C403}">
      <dgm:prSet/>
      <dgm:spPr/>
      <dgm:t>
        <a:bodyPr/>
        <a:lstStyle/>
        <a:p>
          <a:endParaRPr lang="ru-RU"/>
        </a:p>
      </dgm:t>
    </dgm:pt>
    <dgm:pt modelId="{C2C77C98-7FD6-4E28-902D-EE8E508A7086}" type="sibTrans" cxnId="{DF815B4C-8E7C-419D-A241-9C263F92C403}">
      <dgm:prSet/>
      <dgm:spPr/>
      <dgm:t>
        <a:bodyPr/>
        <a:lstStyle/>
        <a:p>
          <a:endParaRPr lang="ru-RU"/>
        </a:p>
      </dgm:t>
    </dgm:pt>
    <dgm:pt modelId="{817DE444-07B2-47F3-886F-8DE1015B918E}">
      <dgm:prSet/>
      <dgm:spPr/>
      <dgm:t>
        <a:bodyPr/>
        <a:lstStyle/>
        <a:p>
          <a:pPr rtl="0"/>
          <a:r>
            <a:rPr lang="ru" b="1" dirty="0" smtClean="0">
              <a:solidFill>
                <a:schemeClr val="accent3">
                  <a:lumMod val="50000"/>
                </a:schemeClr>
              </a:solidFill>
              <a:latin typeface="PT Sans Caption"/>
              <a:ea typeface="PT Sans Caption"/>
              <a:cs typeface="PT Sans Caption"/>
              <a:sym typeface="PT Sans Caption"/>
            </a:rPr>
            <a:t>НОВАЯ ЦЕЛЬ</a:t>
          </a:r>
          <a:endParaRPr lang="ru-RU" dirty="0">
            <a:solidFill>
              <a:schemeClr val="accent3">
                <a:lumMod val="50000"/>
              </a:schemeClr>
            </a:solidFill>
          </a:endParaRPr>
        </a:p>
      </dgm:t>
    </dgm:pt>
    <dgm:pt modelId="{80208105-0CEE-4072-A4FB-9CDDD1E55AFC}" type="parTrans" cxnId="{7F36557C-6058-4201-824A-3E4A6A63C03A}">
      <dgm:prSet/>
      <dgm:spPr/>
      <dgm:t>
        <a:bodyPr/>
        <a:lstStyle/>
        <a:p>
          <a:endParaRPr lang="ru-RU"/>
        </a:p>
      </dgm:t>
    </dgm:pt>
    <dgm:pt modelId="{FD37CBB2-B47D-4147-B530-695DEB6A40B4}" type="sibTrans" cxnId="{7F36557C-6058-4201-824A-3E4A6A63C03A}">
      <dgm:prSet/>
      <dgm:spPr/>
      <dgm:t>
        <a:bodyPr/>
        <a:lstStyle/>
        <a:p>
          <a:endParaRPr lang="ru-RU"/>
        </a:p>
      </dgm:t>
    </dgm:pt>
    <dgm:pt modelId="{73D63DC9-1B06-4A5D-8961-8414BF9ADD37}">
      <dgm:prSet/>
      <dgm:spPr/>
      <dgm:t>
        <a:bodyPr/>
        <a:lstStyle/>
        <a:p>
          <a:pPr rtl="0"/>
          <a:r>
            <a:rPr lang="ru-RU" b="1" smtClean="0">
              <a:latin typeface="PT Sans Caption"/>
              <a:ea typeface="PT Sans Caption"/>
              <a:cs typeface="PT Sans Caption"/>
              <a:sym typeface="PT Sans Caption"/>
            </a:rPr>
            <a:t>МОДЕЛЬ </a:t>
          </a:r>
          <a:r>
            <a:rPr lang="ru-RU" dirty="0" smtClean="0">
              <a:latin typeface="PT Sans Caption"/>
              <a:ea typeface="PT Sans Caption"/>
              <a:cs typeface="PT Sans Caption"/>
              <a:sym typeface="PT Sans Caption"/>
            </a:rPr>
            <a:t>(систематизация)</a:t>
          </a:r>
          <a:endParaRPr lang="ru-RU" dirty="0">
            <a:latin typeface="PT Sans Caption"/>
            <a:ea typeface="PT Sans Caption"/>
            <a:cs typeface="PT Sans Caption"/>
            <a:sym typeface="PT Sans Caption"/>
          </a:endParaRPr>
        </a:p>
      </dgm:t>
    </dgm:pt>
    <dgm:pt modelId="{3FC8F4BC-49CA-408F-878B-CFC8B8B9928E}" type="parTrans" cxnId="{39ED1789-9A03-4563-9056-DDEFC11A8441}">
      <dgm:prSet/>
      <dgm:spPr/>
    </dgm:pt>
    <dgm:pt modelId="{532AB815-9B66-49A6-9A90-1BE40898EB37}" type="sibTrans" cxnId="{39ED1789-9A03-4563-9056-DDEFC11A8441}">
      <dgm:prSet/>
      <dgm:spPr/>
    </dgm:pt>
    <dgm:pt modelId="{58657613-45A6-4742-9F70-5380A2F86CC4}" type="pres">
      <dgm:prSet presAssocID="{E0414D85-7859-4A99-9E7C-3D622ED51C1A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8D1C7A1-1EE1-4F88-BFE9-664D24462A26}" type="pres">
      <dgm:prSet presAssocID="{5C657015-3560-4E68-B2C8-45CF24A2D815}" presName="composite" presStyleCnt="0"/>
      <dgm:spPr/>
    </dgm:pt>
    <dgm:pt modelId="{0D50F767-0636-4F47-8862-4FC3966A3908}" type="pres">
      <dgm:prSet presAssocID="{5C657015-3560-4E68-B2C8-45CF24A2D815}" presName="imgShp" presStyleLbl="fgImgPlace1" presStyleIdx="0" presStyleCnt="7" custLinFactNeighborY="-56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4869617-617E-41DA-8A53-718A7ED5EDD5}" type="pres">
      <dgm:prSet presAssocID="{5C657015-3560-4E68-B2C8-45CF24A2D815}" presName="txShp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CA9AE8-A947-476E-9516-64C1E61175D5}" type="pres">
      <dgm:prSet presAssocID="{F2B3BC3B-B771-4F45-A630-9D0E85374D87}" presName="spacing" presStyleCnt="0"/>
      <dgm:spPr/>
    </dgm:pt>
    <dgm:pt modelId="{DD5C2E2D-7252-44D0-B682-74B50DF22505}" type="pres">
      <dgm:prSet presAssocID="{875E3F58-DA07-4DCB-B888-CF66F33CC48B}" presName="composite" presStyleCnt="0"/>
      <dgm:spPr/>
    </dgm:pt>
    <dgm:pt modelId="{80B2A2BD-5C73-47BF-A4E0-E1A95CC050CA}" type="pres">
      <dgm:prSet presAssocID="{875E3F58-DA07-4DCB-B888-CF66F33CC48B}" presName="imgShp" presStyleLbl="fgImgPlace1" presStyleIdx="1" presStyleCnt="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4576EA9-A4B2-489D-B8B1-BF980551922E}" type="pres">
      <dgm:prSet presAssocID="{875E3F58-DA07-4DCB-B888-CF66F33CC48B}" presName="txShp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C14117-09AB-4177-8DAD-4EF300D1EBCE}" type="pres">
      <dgm:prSet presAssocID="{292E1545-632B-453D-B400-46F4581D65BE}" presName="spacing" presStyleCnt="0"/>
      <dgm:spPr/>
    </dgm:pt>
    <dgm:pt modelId="{6A17AF00-2D35-4AFC-B1ED-600B49EEBB15}" type="pres">
      <dgm:prSet presAssocID="{31C316BD-74BD-4DB3-A162-B373BC1CC184}" presName="composite" presStyleCnt="0"/>
      <dgm:spPr/>
    </dgm:pt>
    <dgm:pt modelId="{11D202FE-9707-4EF8-B267-177462D2FF45}" type="pres">
      <dgm:prSet presAssocID="{31C316BD-74BD-4DB3-A162-B373BC1CC184}" presName="imgShp" presStyleLbl="fgImgPlace1" presStyleIdx="2" presStyleCnt="7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8E30E8C-A089-4056-9B0E-86121407C30C}" type="pres">
      <dgm:prSet presAssocID="{31C316BD-74BD-4DB3-A162-B373BC1CC184}" presName="txShp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81C945-5728-4545-9CB9-2F2D50A771EA}" type="pres">
      <dgm:prSet presAssocID="{8633A52A-9670-467D-B965-8AB83B7986BE}" presName="spacing" presStyleCnt="0"/>
      <dgm:spPr/>
    </dgm:pt>
    <dgm:pt modelId="{CE5E3A09-959C-4098-A4B2-C7D236B900EC}" type="pres">
      <dgm:prSet presAssocID="{73D63DC9-1B06-4A5D-8961-8414BF9ADD37}" presName="composite" presStyleCnt="0"/>
      <dgm:spPr/>
    </dgm:pt>
    <dgm:pt modelId="{D8DE0F97-02C4-492B-AD7F-38AFD444B197}" type="pres">
      <dgm:prSet presAssocID="{73D63DC9-1B06-4A5D-8961-8414BF9ADD37}" presName="imgShp" presStyleLbl="fgImgPlace1" presStyleIdx="3" presStyleCnt="7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81C8264-3391-454A-94F0-550F81F9A2BD}" type="pres">
      <dgm:prSet presAssocID="{73D63DC9-1B06-4A5D-8961-8414BF9ADD37}" presName="txShp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9948CD-1457-4C8E-8461-E58C8F650CE6}" type="pres">
      <dgm:prSet presAssocID="{532AB815-9B66-49A6-9A90-1BE40898EB37}" presName="spacing" presStyleCnt="0"/>
      <dgm:spPr/>
    </dgm:pt>
    <dgm:pt modelId="{799043BE-C359-4E5B-8A12-9DFA20CB5334}" type="pres">
      <dgm:prSet presAssocID="{67346D38-E160-4810-9DE5-237CA51B970E}" presName="composite" presStyleCnt="0"/>
      <dgm:spPr/>
    </dgm:pt>
    <dgm:pt modelId="{6BBC0BB0-53EA-456F-9B1D-AC4F66AEE7DD}" type="pres">
      <dgm:prSet presAssocID="{67346D38-E160-4810-9DE5-237CA51B970E}" presName="imgShp" presStyleLbl="fgImgPlace1" presStyleIdx="4" presStyleCnt="7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0850D88-4C21-4F9E-8B26-F84CBDEC552E}" type="pres">
      <dgm:prSet presAssocID="{67346D38-E160-4810-9DE5-237CA51B970E}" presName="txShp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04822C-6D46-4C35-BB3D-CEBE67C33314}" type="pres">
      <dgm:prSet presAssocID="{779AF911-ECEB-4AEB-8260-0DA2F9C9A25F}" presName="spacing" presStyleCnt="0"/>
      <dgm:spPr/>
    </dgm:pt>
    <dgm:pt modelId="{E0A621E8-8BF3-4867-B493-B1ADC8E7FF15}" type="pres">
      <dgm:prSet presAssocID="{4A9EC739-1ED7-43B6-AC46-CD28A2E30F01}" presName="composite" presStyleCnt="0"/>
      <dgm:spPr/>
    </dgm:pt>
    <dgm:pt modelId="{07A05D13-1B05-4EC5-820C-A08534D41845}" type="pres">
      <dgm:prSet presAssocID="{4A9EC739-1ED7-43B6-AC46-CD28A2E30F01}" presName="imgShp" presStyleLbl="fgImgPlace1" presStyleIdx="5" presStyleCnt="7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EBC30A1-E5B1-45B0-8C10-8E5680260CAF}" type="pres">
      <dgm:prSet presAssocID="{4A9EC739-1ED7-43B6-AC46-CD28A2E30F01}" presName="txShp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2B0949-16EB-467A-BCE1-EC3B120A72F7}" type="pres">
      <dgm:prSet presAssocID="{C2C77C98-7FD6-4E28-902D-EE8E508A7086}" presName="spacing" presStyleCnt="0"/>
      <dgm:spPr/>
    </dgm:pt>
    <dgm:pt modelId="{0218093B-F95F-49F0-8B70-0741D86D4E7A}" type="pres">
      <dgm:prSet presAssocID="{817DE444-07B2-47F3-886F-8DE1015B918E}" presName="composite" presStyleCnt="0"/>
      <dgm:spPr/>
    </dgm:pt>
    <dgm:pt modelId="{5CBD7B65-5A45-4F1E-BD52-11350BD420D7}" type="pres">
      <dgm:prSet presAssocID="{817DE444-07B2-47F3-886F-8DE1015B918E}" presName="imgShp" presStyleLbl="fgImgPlace1" presStyleIdx="6" presStyleCnt="7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5943DCA-402F-42BB-BC67-4FB3A51A502E}" type="pres">
      <dgm:prSet presAssocID="{817DE444-07B2-47F3-886F-8DE1015B918E}" presName="txShp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C0B5ABC-61E6-4E29-9175-503431AA331D}" srcId="{E0414D85-7859-4A99-9E7C-3D622ED51C1A}" destId="{5C657015-3560-4E68-B2C8-45CF24A2D815}" srcOrd="0" destOrd="0" parTransId="{2D32E52B-09DE-4B5E-9960-DDD7598AB687}" sibTransId="{F2B3BC3B-B771-4F45-A630-9D0E85374D87}"/>
    <dgm:cxn modelId="{7F36557C-6058-4201-824A-3E4A6A63C03A}" srcId="{E0414D85-7859-4A99-9E7C-3D622ED51C1A}" destId="{817DE444-07B2-47F3-886F-8DE1015B918E}" srcOrd="6" destOrd="0" parTransId="{80208105-0CEE-4072-A4FB-9CDDD1E55AFC}" sibTransId="{FD37CBB2-B47D-4147-B530-695DEB6A40B4}"/>
    <dgm:cxn modelId="{EAB5C4E3-89F0-4B5B-8ED4-4924E57C6412}" type="presOf" srcId="{31C316BD-74BD-4DB3-A162-B373BC1CC184}" destId="{78E30E8C-A089-4056-9B0E-86121407C30C}" srcOrd="0" destOrd="0" presId="urn:microsoft.com/office/officeart/2005/8/layout/vList3#1"/>
    <dgm:cxn modelId="{8DBC18EB-48F9-4C5D-B6FE-EE5F8A2D58DD}" type="presOf" srcId="{4A9EC739-1ED7-43B6-AC46-CD28A2E30F01}" destId="{AEBC30A1-E5B1-45B0-8C10-8E5680260CAF}" srcOrd="0" destOrd="0" presId="urn:microsoft.com/office/officeart/2005/8/layout/vList3#1"/>
    <dgm:cxn modelId="{6D3141D8-71E6-4F56-91EA-C6951B908AEE}" type="presOf" srcId="{67346D38-E160-4810-9DE5-237CA51B970E}" destId="{90850D88-4C21-4F9E-8B26-F84CBDEC552E}" srcOrd="0" destOrd="0" presId="urn:microsoft.com/office/officeart/2005/8/layout/vList3#1"/>
    <dgm:cxn modelId="{39ED1789-9A03-4563-9056-DDEFC11A8441}" srcId="{E0414D85-7859-4A99-9E7C-3D622ED51C1A}" destId="{73D63DC9-1B06-4A5D-8961-8414BF9ADD37}" srcOrd="3" destOrd="0" parTransId="{3FC8F4BC-49CA-408F-878B-CFC8B8B9928E}" sibTransId="{532AB815-9B66-49A6-9A90-1BE40898EB37}"/>
    <dgm:cxn modelId="{482DED47-99A2-4823-B3F4-C76A4053007D}" type="presOf" srcId="{875E3F58-DA07-4DCB-B888-CF66F33CC48B}" destId="{04576EA9-A4B2-489D-B8B1-BF980551922E}" srcOrd="0" destOrd="0" presId="urn:microsoft.com/office/officeart/2005/8/layout/vList3#1"/>
    <dgm:cxn modelId="{59C893CD-61CE-4086-85EB-C1BEEC97F941}" type="presOf" srcId="{817DE444-07B2-47F3-886F-8DE1015B918E}" destId="{15943DCA-402F-42BB-BC67-4FB3A51A502E}" srcOrd="0" destOrd="0" presId="urn:microsoft.com/office/officeart/2005/8/layout/vList3#1"/>
    <dgm:cxn modelId="{8BB42E50-3B90-4273-BB5B-0662C087342D}" srcId="{E0414D85-7859-4A99-9E7C-3D622ED51C1A}" destId="{31C316BD-74BD-4DB3-A162-B373BC1CC184}" srcOrd="2" destOrd="0" parTransId="{74A6DB57-FF37-46A4-A361-5AA032CBDEC2}" sibTransId="{8633A52A-9670-467D-B965-8AB83B7986BE}"/>
    <dgm:cxn modelId="{BE58D0CB-2603-4F2E-A805-70923506D5BA}" type="presOf" srcId="{73D63DC9-1B06-4A5D-8961-8414BF9ADD37}" destId="{481C8264-3391-454A-94F0-550F81F9A2BD}" srcOrd="0" destOrd="0" presId="urn:microsoft.com/office/officeart/2005/8/layout/vList3#1"/>
    <dgm:cxn modelId="{2930F2B4-992F-4B3C-B5E9-EA128159D6E4}" type="presOf" srcId="{E0414D85-7859-4A99-9E7C-3D622ED51C1A}" destId="{58657613-45A6-4742-9F70-5380A2F86CC4}" srcOrd="0" destOrd="0" presId="urn:microsoft.com/office/officeart/2005/8/layout/vList3#1"/>
    <dgm:cxn modelId="{FA8DB30F-D2AA-4673-9661-C1AB7B1D79CA}" srcId="{E0414D85-7859-4A99-9E7C-3D622ED51C1A}" destId="{875E3F58-DA07-4DCB-B888-CF66F33CC48B}" srcOrd="1" destOrd="0" parTransId="{E33C5833-08E2-4AB1-80C6-7D3D9D40EC7E}" sibTransId="{292E1545-632B-453D-B400-46F4581D65BE}"/>
    <dgm:cxn modelId="{52740540-EF25-40FC-984E-1B983DDE7FF6}" srcId="{E0414D85-7859-4A99-9E7C-3D622ED51C1A}" destId="{67346D38-E160-4810-9DE5-237CA51B970E}" srcOrd="4" destOrd="0" parTransId="{C91AE5CA-5020-4AA9-85B1-86526DC0BEB1}" sibTransId="{779AF911-ECEB-4AEB-8260-0DA2F9C9A25F}"/>
    <dgm:cxn modelId="{DF815B4C-8E7C-419D-A241-9C263F92C403}" srcId="{E0414D85-7859-4A99-9E7C-3D622ED51C1A}" destId="{4A9EC739-1ED7-43B6-AC46-CD28A2E30F01}" srcOrd="5" destOrd="0" parTransId="{011FDA1D-0769-44A6-B21E-D940B754E422}" sibTransId="{C2C77C98-7FD6-4E28-902D-EE8E508A7086}"/>
    <dgm:cxn modelId="{7CF1ABC7-C161-4AE2-82B6-041FD3CAF050}" type="presOf" srcId="{5C657015-3560-4E68-B2C8-45CF24A2D815}" destId="{84869617-617E-41DA-8A53-718A7ED5EDD5}" srcOrd="0" destOrd="0" presId="urn:microsoft.com/office/officeart/2005/8/layout/vList3#1"/>
    <dgm:cxn modelId="{362467A5-8D89-4292-902A-248A48A93D16}" type="presParOf" srcId="{58657613-45A6-4742-9F70-5380A2F86CC4}" destId="{F8D1C7A1-1EE1-4F88-BFE9-664D24462A26}" srcOrd="0" destOrd="0" presId="urn:microsoft.com/office/officeart/2005/8/layout/vList3#1"/>
    <dgm:cxn modelId="{098EA4C6-3174-4389-9EAB-23199E7B0DD1}" type="presParOf" srcId="{F8D1C7A1-1EE1-4F88-BFE9-664D24462A26}" destId="{0D50F767-0636-4F47-8862-4FC3966A3908}" srcOrd="0" destOrd="0" presId="urn:microsoft.com/office/officeart/2005/8/layout/vList3#1"/>
    <dgm:cxn modelId="{C90B28B6-E134-42D5-8FAA-CE2B7372053D}" type="presParOf" srcId="{F8D1C7A1-1EE1-4F88-BFE9-664D24462A26}" destId="{84869617-617E-41DA-8A53-718A7ED5EDD5}" srcOrd="1" destOrd="0" presId="urn:microsoft.com/office/officeart/2005/8/layout/vList3#1"/>
    <dgm:cxn modelId="{A80057BB-4BA3-44D0-9CC1-909E0C114B07}" type="presParOf" srcId="{58657613-45A6-4742-9F70-5380A2F86CC4}" destId="{7ECA9AE8-A947-476E-9516-64C1E61175D5}" srcOrd="1" destOrd="0" presId="urn:microsoft.com/office/officeart/2005/8/layout/vList3#1"/>
    <dgm:cxn modelId="{35FB6A3D-F45A-4DF6-892C-C2CFC93349BD}" type="presParOf" srcId="{58657613-45A6-4742-9F70-5380A2F86CC4}" destId="{DD5C2E2D-7252-44D0-B682-74B50DF22505}" srcOrd="2" destOrd="0" presId="urn:microsoft.com/office/officeart/2005/8/layout/vList3#1"/>
    <dgm:cxn modelId="{3F7E3330-5FE0-4AE4-8FFE-7EE1FAD6504D}" type="presParOf" srcId="{DD5C2E2D-7252-44D0-B682-74B50DF22505}" destId="{80B2A2BD-5C73-47BF-A4E0-E1A95CC050CA}" srcOrd="0" destOrd="0" presId="urn:microsoft.com/office/officeart/2005/8/layout/vList3#1"/>
    <dgm:cxn modelId="{86A271A3-75AD-40DE-9CFE-D5D8197CC617}" type="presParOf" srcId="{DD5C2E2D-7252-44D0-B682-74B50DF22505}" destId="{04576EA9-A4B2-489D-B8B1-BF980551922E}" srcOrd="1" destOrd="0" presId="urn:microsoft.com/office/officeart/2005/8/layout/vList3#1"/>
    <dgm:cxn modelId="{C97EB55B-4281-4943-9F37-01AFB8A658F8}" type="presParOf" srcId="{58657613-45A6-4742-9F70-5380A2F86CC4}" destId="{5CC14117-09AB-4177-8DAD-4EF300D1EBCE}" srcOrd="3" destOrd="0" presId="urn:microsoft.com/office/officeart/2005/8/layout/vList3#1"/>
    <dgm:cxn modelId="{C15BA65E-A8AE-4654-B301-7A864D69914F}" type="presParOf" srcId="{58657613-45A6-4742-9F70-5380A2F86CC4}" destId="{6A17AF00-2D35-4AFC-B1ED-600B49EEBB15}" srcOrd="4" destOrd="0" presId="urn:microsoft.com/office/officeart/2005/8/layout/vList3#1"/>
    <dgm:cxn modelId="{69A419FD-F9CB-4C4A-8B38-1B3F92FB31E6}" type="presParOf" srcId="{6A17AF00-2D35-4AFC-B1ED-600B49EEBB15}" destId="{11D202FE-9707-4EF8-B267-177462D2FF45}" srcOrd="0" destOrd="0" presId="urn:microsoft.com/office/officeart/2005/8/layout/vList3#1"/>
    <dgm:cxn modelId="{96454336-AE50-4CDA-98DD-E103850D469C}" type="presParOf" srcId="{6A17AF00-2D35-4AFC-B1ED-600B49EEBB15}" destId="{78E30E8C-A089-4056-9B0E-86121407C30C}" srcOrd="1" destOrd="0" presId="urn:microsoft.com/office/officeart/2005/8/layout/vList3#1"/>
    <dgm:cxn modelId="{F4ED2DEF-B53B-44CF-A0C2-ECEB3A6FA978}" type="presParOf" srcId="{58657613-45A6-4742-9F70-5380A2F86CC4}" destId="{2C81C945-5728-4545-9CB9-2F2D50A771EA}" srcOrd="5" destOrd="0" presId="urn:microsoft.com/office/officeart/2005/8/layout/vList3#1"/>
    <dgm:cxn modelId="{EF429B33-5A0D-4F14-BB51-6A2E2B4F9A96}" type="presParOf" srcId="{58657613-45A6-4742-9F70-5380A2F86CC4}" destId="{CE5E3A09-959C-4098-A4B2-C7D236B900EC}" srcOrd="6" destOrd="0" presId="urn:microsoft.com/office/officeart/2005/8/layout/vList3#1"/>
    <dgm:cxn modelId="{9E622640-B6FB-4381-AB0B-5E85937876F1}" type="presParOf" srcId="{CE5E3A09-959C-4098-A4B2-C7D236B900EC}" destId="{D8DE0F97-02C4-492B-AD7F-38AFD444B197}" srcOrd="0" destOrd="0" presId="urn:microsoft.com/office/officeart/2005/8/layout/vList3#1"/>
    <dgm:cxn modelId="{45E4FC6F-6F3C-47A2-A2F0-4D1E9687C138}" type="presParOf" srcId="{CE5E3A09-959C-4098-A4B2-C7D236B900EC}" destId="{481C8264-3391-454A-94F0-550F81F9A2BD}" srcOrd="1" destOrd="0" presId="urn:microsoft.com/office/officeart/2005/8/layout/vList3#1"/>
    <dgm:cxn modelId="{0CF88874-724F-468C-B3E1-25D56E0C4236}" type="presParOf" srcId="{58657613-45A6-4742-9F70-5380A2F86CC4}" destId="{EE9948CD-1457-4C8E-8461-E58C8F650CE6}" srcOrd="7" destOrd="0" presId="urn:microsoft.com/office/officeart/2005/8/layout/vList3#1"/>
    <dgm:cxn modelId="{27768106-2853-49CA-8534-1B0961E5DD78}" type="presParOf" srcId="{58657613-45A6-4742-9F70-5380A2F86CC4}" destId="{799043BE-C359-4E5B-8A12-9DFA20CB5334}" srcOrd="8" destOrd="0" presId="urn:microsoft.com/office/officeart/2005/8/layout/vList3#1"/>
    <dgm:cxn modelId="{5863A14E-04D9-4869-BB85-59116960AF94}" type="presParOf" srcId="{799043BE-C359-4E5B-8A12-9DFA20CB5334}" destId="{6BBC0BB0-53EA-456F-9B1D-AC4F66AEE7DD}" srcOrd="0" destOrd="0" presId="urn:microsoft.com/office/officeart/2005/8/layout/vList3#1"/>
    <dgm:cxn modelId="{CA50959F-6EF2-41BA-8BA8-301AB68F9006}" type="presParOf" srcId="{799043BE-C359-4E5B-8A12-9DFA20CB5334}" destId="{90850D88-4C21-4F9E-8B26-F84CBDEC552E}" srcOrd="1" destOrd="0" presId="urn:microsoft.com/office/officeart/2005/8/layout/vList3#1"/>
    <dgm:cxn modelId="{0D3E8654-8DCC-43C9-B992-802F5DD3AFBF}" type="presParOf" srcId="{58657613-45A6-4742-9F70-5380A2F86CC4}" destId="{9804822C-6D46-4C35-BB3D-CEBE67C33314}" srcOrd="9" destOrd="0" presId="urn:microsoft.com/office/officeart/2005/8/layout/vList3#1"/>
    <dgm:cxn modelId="{20C2CE30-EAE3-4402-A966-750AAB46C728}" type="presParOf" srcId="{58657613-45A6-4742-9F70-5380A2F86CC4}" destId="{E0A621E8-8BF3-4867-B493-B1ADC8E7FF15}" srcOrd="10" destOrd="0" presId="urn:microsoft.com/office/officeart/2005/8/layout/vList3#1"/>
    <dgm:cxn modelId="{28F29C62-89C3-468B-B617-8B8047ED2F10}" type="presParOf" srcId="{E0A621E8-8BF3-4867-B493-B1ADC8E7FF15}" destId="{07A05D13-1B05-4EC5-820C-A08534D41845}" srcOrd="0" destOrd="0" presId="urn:microsoft.com/office/officeart/2005/8/layout/vList3#1"/>
    <dgm:cxn modelId="{F3BB3888-6E93-4171-B61E-9B61EB0BFDA3}" type="presParOf" srcId="{E0A621E8-8BF3-4867-B493-B1ADC8E7FF15}" destId="{AEBC30A1-E5B1-45B0-8C10-8E5680260CAF}" srcOrd="1" destOrd="0" presId="urn:microsoft.com/office/officeart/2005/8/layout/vList3#1"/>
    <dgm:cxn modelId="{661C7684-DA2D-4A9A-B350-9513AF9D768E}" type="presParOf" srcId="{58657613-45A6-4742-9F70-5380A2F86CC4}" destId="{622B0949-16EB-467A-BCE1-EC3B120A72F7}" srcOrd="11" destOrd="0" presId="urn:microsoft.com/office/officeart/2005/8/layout/vList3#1"/>
    <dgm:cxn modelId="{93DB0522-3744-4738-8DA7-7E8E3EB6E4B7}" type="presParOf" srcId="{58657613-45A6-4742-9F70-5380A2F86CC4}" destId="{0218093B-F95F-49F0-8B70-0741D86D4E7A}" srcOrd="12" destOrd="0" presId="urn:microsoft.com/office/officeart/2005/8/layout/vList3#1"/>
    <dgm:cxn modelId="{692B159E-D12B-4522-94C1-9421DDE67F32}" type="presParOf" srcId="{0218093B-F95F-49F0-8B70-0741D86D4E7A}" destId="{5CBD7B65-5A45-4F1E-BD52-11350BD420D7}" srcOrd="0" destOrd="0" presId="urn:microsoft.com/office/officeart/2005/8/layout/vList3#1"/>
    <dgm:cxn modelId="{A77E6500-239A-4F18-AA20-27E5FC627B53}" type="presParOf" srcId="{0218093B-F95F-49F0-8B70-0741D86D4E7A}" destId="{15943DCA-402F-42BB-BC67-4FB3A51A502E}" srcOrd="1" destOrd="0" presId="urn:microsoft.com/office/officeart/2005/8/layout/vList3#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B77BA73-A1AC-4508-BE1B-216C8D9F5C97}" type="doc">
      <dgm:prSet loTypeId="urn:microsoft.com/office/officeart/2005/8/layout/vList4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A5BDC068-1BFB-44B8-AF2E-D6BA285F84CB}">
      <dgm:prSet phldrT="[Текст]" custT="1"/>
      <dgm:spPr/>
      <dgm:t>
        <a:bodyPr/>
        <a:lstStyle/>
        <a:p>
          <a:pPr algn="r"/>
          <a:r>
            <a:rPr lang="ru-RU" sz="4400" dirty="0" smtClean="0"/>
            <a:t>  </a:t>
          </a:r>
          <a:r>
            <a:rPr lang="ru-RU" sz="1600" b="1" i="1" dirty="0" smtClean="0">
              <a:solidFill>
                <a:schemeClr val="tx1"/>
              </a:solidFill>
            </a:rPr>
            <a:t>Подробнее о технологии </a:t>
          </a:r>
          <a:endParaRPr lang="ru-RU" sz="1400" b="1" i="1" dirty="0" smtClean="0">
            <a:solidFill>
              <a:schemeClr val="tx1"/>
            </a:solidFill>
          </a:endParaRPr>
        </a:p>
      </dgm:t>
    </dgm:pt>
    <dgm:pt modelId="{C8628078-3F52-4915-8023-7AB015A375EF}" type="parTrans" cxnId="{AD1DB556-B552-4A36-9AEE-7AB2F5CB338F}">
      <dgm:prSet/>
      <dgm:spPr/>
      <dgm:t>
        <a:bodyPr/>
        <a:lstStyle/>
        <a:p>
          <a:endParaRPr lang="ru-RU"/>
        </a:p>
      </dgm:t>
    </dgm:pt>
    <dgm:pt modelId="{5FFBBDF8-486D-45E2-9F67-D0ECFB900B3E}" type="sibTrans" cxnId="{AD1DB556-B552-4A36-9AEE-7AB2F5CB338F}">
      <dgm:prSet/>
      <dgm:spPr/>
      <dgm:t>
        <a:bodyPr/>
        <a:lstStyle/>
        <a:p>
          <a:endParaRPr lang="ru-RU"/>
        </a:p>
      </dgm:t>
    </dgm:pt>
    <dgm:pt modelId="{937AA427-99C0-4429-9F8B-8CDC2C5E58BC}" type="pres">
      <dgm:prSet presAssocID="{2B77BA73-A1AC-4508-BE1B-216C8D9F5C97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35139F6-8F3E-47A0-A798-697F2EDA7C0F}" type="pres">
      <dgm:prSet presAssocID="{A5BDC068-1BFB-44B8-AF2E-D6BA285F84CB}" presName="comp" presStyleCnt="0"/>
      <dgm:spPr/>
    </dgm:pt>
    <dgm:pt modelId="{836F9240-5107-4FAC-B49C-94E6DC2F7941}" type="pres">
      <dgm:prSet presAssocID="{A5BDC068-1BFB-44B8-AF2E-D6BA285F84CB}" presName="box" presStyleLbl="node1" presStyleIdx="0" presStyleCnt="1" custLinFactNeighborX="19048" custLinFactNeighborY="21226"/>
      <dgm:spPr/>
      <dgm:t>
        <a:bodyPr/>
        <a:lstStyle/>
        <a:p>
          <a:endParaRPr lang="ru-RU"/>
        </a:p>
      </dgm:t>
    </dgm:pt>
    <dgm:pt modelId="{609F00B3-8E71-4C6E-913C-910FD555488B}" type="pres">
      <dgm:prSet presAssocID="{A5BDC068-1BFB-44B8-AF2E-D6BA285F84CB}" presName="img" presStyleLbl="fgImgPlace1" presStyleIdx="0" presStyleCnt="1" custScaleX="167287" custScaleY="104414" custLinFactNeighborX="34226" custLinFactNeighborY="-189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31ACB916-412A-4DF1-97DA-9F5E89871322}" type="pres">
      <dgm:prSet presAssocID="{A5BDC068-1BFB-44B8-AF2E-D6BA285F84CB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E4C1560-AAD2-420B-BA23-2C7E97CE8563}" type="presOf" srcId="{A5BDC068-1BFB-44B8-AF2E-D6BA285F84CB}" destId="{836F9240-5107-4FAC-B49C-94E6DC2F7941}" srcOrd="0" destOrd="0" presId="urn:microsoft.com/office/officeart/2005/8/layout/vList4"/>
    <dgm:cxn modelId="{22FCA4AD-BAFE-42DF-8A64-A13504372E75}" type="presOf" srcId="{2B77BA73-A1AC-4508-BE1B-216C8D9F5C97}" destId="{937AA427-99C0-4429-9F8B-8CDC2C5E58BC}" srcOrd="0" destOrd="0" presId="urn:microsoft.com/office/officeart/2005/8/layout/vList4"/>
    <dgm:cxn modelId="{AD1DB556-B552-4A36-9AEE-7AB2F5CB338F}" srcId="{2B77BA73-A1AC-4508-BE1B-216C8D9F5C97}" destId="{A5BDC068-1BFB-44B8-AF2E-D6BA285F84CB}" srcOrd="0" destOrd="0" parTransId="{C8628078-3F52-4915-8023-7AB015A375EF}" sibTransId="{5FFBBDF8-486D-45E2-9F67-D0ECFB900B3E}"/>
    <dgm:cxn modelId="{DBBBBA6F-370D-4D05-9802-43FCA33A227C}" type="presOf" srcId="{A5BDC068-1BFB-44B8-AF2E-D6BA285F84CB}" destId="{31ACB916-412A-4DF1-97DA-9F5E89871322}" srcOrd="1" destOrd="0" presId="urn:microsoft.com/office/officeart/2005/8/layout/vList4"/>
    <dgm:cxn modelId="{09E1BC8B-3761-41FD-9EB6-F7A7C2336257}" type="presParOf" srcId="{937AA427-99C0-4429-9F8B-8CDC2C5E58BC}" destId="{135139F6-8F3E-47A0-A798-697F2EDA7C0F}" srcOrd="0" destOrd="0" presId="urn:microsoft.com/office/officeart/2005/8/layout/vList4"/>
    <dgm:cxn modelId="{BA4378E9-564E-4F13-A9C4-F37CB088FE07}" type="presParOf" srcId="{135139F6-8F3E-47A0-A798-697F2EDA7C0F}" destId="{836F9240-5107-4FAC-B49C-94E6DC2F7941}" srcOrd="0" destOrd="0" presId="urn:microsoft.com/office/officeart/2005/8/layout/vList4"/>
    <dgm:cxn modelId="{4FA5004F-967F-4635-93A6-EEEAB5E692B1}" type="presParOf" srcId="{135139F6-8F3E-47A0-A798-697F2EDA7C0F}" destId="{609F00B3-8E71-4C6E-913C-910FD555488B}" srcOrd="1" destOrd="0" presId="urn:microsoft.com/office/officeart/2005/8/layout/vList4"/>
    <dgm:cxn modelId="{162466F2-1A87-499F-BAA8-5966BA57067E}" type="presParOf" srcId="{135139F6-8F3E-47A0-A798-697F2EDA7C0F}" destId="{31ACB916-412A-4DF1-97DA-9F5E89871322}" srcOrd="2" destOrd="0" presId="urn:microsoft.com/office/officeart/2005/8/layout/vList4"/>
  </dgm:cxnLst>
  <dgm:bg/>
  <dgm:whole/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757C9F0-F3B5-4960-94F2-66CA2A2CC52E}" type="doc">
      <dgm:prSet loTypeId="urn:microsoft.com/office/officeart/2005/8/layout/vList3" loCatId="list" qsTypeId="urn:microsoft.com/office/officeart/2005/8/quickstyle/simple1" qsCatId="simple" csTypeId="urn:microsoft.com/office/officeart/2005/8/colors/colorful5" csCatId="colorful" phldr="1"/>
      <dgm:spPr/>
    </dgm:pt>
    <dgm:pt modelId="{8FE34D9E-7B1F-4274-9540-D7AA75BB3F0B}">
      <dgm:prSet phldrT="[Текст]"/>
      <dgm:spPr/>
      <dgm:t>
        <a:bodyPr/>
        <a:lstStyle/>
        <a:p>
          <a:r>
            <a:rPr lang="ru-RU" dirty="0" smtClean="0"/>
            <a:t>Наблюдать </a:t>
          </a:r>
          <a:endParaRPr lang="ru-RU" dirty="0"/>
        </a:p>
      </dgm:t>
    </dgm:pt>
    <dgm:pt modelId="{EC3E1EA2-5F67-456C-9DF7-D7EEF44B9C87}" type="parTrans" cxnId="{4DC93388-D247-4F50-9F17-44634EDF2BFF}">
      <dgm:prSet/>
      <dgm:spPr/>
      <dgm:t>
        <a:bodyPr/>
        <a:lstStyle/>
        <a:p>
          <a:endParaRPr lang="ru-RU"/>
        </a:p>
      </dgm:t>
    </dgm:pt>
    <dgm:pt modelId="{AEFF003A-41BE-4440-AFAB-D180B407D0C6}" type="sibTrans" cxnId="{4DC93388-D247-4F50-9F17-44634EDF2BFF}">
      <dgm:prSet/>
      <dgm:spPr/>
      <dgm:t>
        <a:bodyPr/>
        <a:lstStyle/>
        <a:p>
          <a:endParaRPr lang="ru-RU"/>
        </a:p>
      </dgm:t>
    </dgm:pt>
    <dgm:pt modelId="{4D1575B1-600E-4DC4-A9DC-2F36F1B2F375}">
      <dgm:prSet phldrT="[Текст]"/>
      <dgm:spPr/>
      <dgm:t>
        <a:bodyPr/>
        <a:lstStyle/>
        <a:p>
          <a:r>
            <a:rPr lang="ru-RU" dirty="0" smtClean="0"/>
            <a:t>Делать паузы </a:t>
          </a:r>
          <a:endParaRPr lang="ru-RU" dirty="0"/>
        </a:p>
      </dgm:t>
    </dgm:pt>
    <dgm:pt modelId="{A1FBFCEF-8586-4B46-A614-B3E073642313}" type="parTrans" cxnId="{E748903C-136E-48CD-A183-57DC00A447B4}">
      <dgm:prSet/>
      <dgm:spPr/>
      <dgm:t>
        <a:bodyPr/>
        <a:lstStyle/>
        <a:p>
          <a:endParaRPr lang="ru-RU"/>
        </a:p>
      </dgm:t>
    </dgm:pt>
    <dgm:pt modelId="{D9A74934-248D-43DE-8C70-36F0D73A168D}" type="sibTrans" cxnId="{E748903C-136E-48CD-A183-57DC00A447B4}">
      <dgm:prSet/>
      <dgm:spPr/>
      <dgm:t>
        <a:bodyPr/>
        <a:lstStyle/>
        <a:p>
          <a:endParaRPr lang="ru-RU"/>
        </a:p>
      </dgm:t>
    </dgm:pt>
    <dgm:pt modelId="{6EE57991-E17F-4382-874D-278D6A08C8F4}">
      <dgm:prSet phldrT="[Текст]"/>
      <dgm:spPr/>
      <dgm:t>
        <a:bodyPr/>
        <a:lstStyle/>
        <a:p>
          <a:r>
            <a:rPr lang="ru-RU" dirty="0" smtClean="0"/>
            <a:t>Мотивировать </a:t>
          </a:r>
          <a:endParaRPr lang="ru-RU" dirty="0"/>
        </a:p>
      </dgm:t>
    </dgm:pt>
    <dgm:pt modelId="{DAFD3318-7D4A-47BC-9A55-50EA9713B91A}" type="parTrans" cxnId="{78F706A1-053C-49C7-9349-8992FB259130}">
      <dgm:prSet/>
      <dgm:spPr/>
      <dgm:t>
        <a:bodyPr/>
        <a:lstStyle/>
        <a:p>
          <a:endParaRPr lang="ru-RU"/>
        </a:p>
      </dgm:t>
    </dgm:pt>
    <dgm:pt modelId="{950F25C8-0D69-4E28-ACF4-EB4BB3FCB23F}" type="sibTrans" cxnId="{78F706A1-053C-49C7-9349-8992FB259130}">
      <dgm:prSet/>
      <dgm:spPr/>
      <dgm:t>
        <a:bodyPr/>
        <a:lstStyle/>
        <a:p>
          <a:endParaRPr lang="ru-RU"/>
        </a:p>
      </dgm:t>
    </dgm:pt>
    <dgm:pt modelId="{F3A1221C-909A-46F3-83AF-539F7818F703}">
      <dgm:prSet phldrT="[Текст]"/>
      <dgm:spPr/>
      <dgm:t>
        <a:bodyPr/>
        <a:lstStyle/>
        <a:p>
          <a:r>
            <a:rPr lang="ru-RU" dirty="0" smtClean="0"/>
            <a:t>Задавать вопросы </a:t>
          </a:r>
          <a:endParaRPr lang="ru-RU" dirty="0"/>
        </a:p>
      </dgm:t>
    </dgm:pt>
    <dgm:pt modelId="{BFD5D547-1B5A-4089-8C56-41A1251A7B08}" type="parTrans" cxnId="{5394A463-D101-47D6-A86B-62A48D94734E}">
      <dgm:prSet/>
      <dgm:spPr/>
    </dgm:pt>
    <dgm:pt modelId="{357F20EE-4EB2-43A4-8611-B5584D240D70}" type="sibTrans" cxnId="{5394A463-D101-47D6-A86B-62A48D94734E}">
      <dgm:prSet/>
      <dgm:spPr/>
    </dgm:pt>
    <dgm:pt modelId="{0B1756AB-FFFE-4FD0-A7F9-5AD6EA6A3EFE}" type="pres">
      <dgm:prSet presAssocID="{E757C9F0-F3B5-4960-94F2-66CA2A2CC52E}" presName="linearFlow" presStyleCnt="0">
        <dgm:presLayoutVars>
          <dgm:dir/>
          <dgm:resizeHandles val="exact"/>
        </dgm:presLayoutVars>
      </dgm:prSet>
      <dgm:spPr/>
    </dgm:pt>
    <dgm:pt modelId="{FEBDCA4E-4402-4594-A43A-20BD154D1F4C}" type="pres">
      <dgm:prSet presAssocID="{8FE34D9E-7B1F-4274-9540-D7AA75BB3F0B}" presName="composite" presStyleCnt="0"/>
      <dgm:spPr/>
    </dgm:pt>
    <dgm:pt modelId="{9D5B6EC9-5659-4EE2-91DA-BFB6FA1603A4}" type="pres">
      <dgm:prSet presAssocID="{8FE34D9E-7B1F-4274-9540-D7AA75BB3F0B}" presName="imgShp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21E8E25D-9AA1-4FD0-92E1-0C06E76B5312}" type="pres">
      <dgm:prSet presAssocID="{8FE34D9E-7B1F-4274-9540-D7AA75BB3F0B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54C8C9-7C5A-4E0B-B0FA-C27469496EC1}" type="pres">
      <dgm:prSet presAssocID="{AEFF003A-41BE-4440-AFAB-D180B407D0C6}" presName="spacing" presStyleCnt="0"/>
      <dgm:spPr/>
    </dgm:pt>
    <dgm:pt modelId="{F5C46B91-D1D2-4173-B8A4-E38194C071A7}" type="pres">
      <dgm:prSet presAssocID="{4D1575B1-600E-4DC4-A9DC-2F36F1B2F375}" presName="composite" presStyleCnt="0"/>
      <dgm:spPr/>
    </dgm:pt>
    <dgm:pt modelId="{2CC55762-1842-4B5C-BB33-8906EDA19BDB}" type="pres">
      <dgm:prSet presAssocID="{4D1575B1-600E-4DC4-A9DC-2F36F1B2F375}" presName="imgShp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04606B21-5894-4414-AF7C-18B39751616E}" type="pres">
      <dgm:prSet presAssocID="{4D1575B1-600E-4DC4-A9DC-2F36F1B2F375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8832F1-4A05-4CE4-96D6-64BB9EF55C43}" type="pres">
      <dgm:prSet presAssocID="{D9A74934-248D-43DE-8C70-36F0D73A168D}" presName="spacing" presStyleCnt="0"/>
      <dgm:spPr/>
    </dgm:pt>
    <dgm:pt modelId="{95BF6163-FC27-44C8-A0BB-90B97BE4944A}" type="pres">
      <dgm:prSet presAssocID="{6EE57991-E17F-4382-874D-278D6A08C8F4}" presName="composite" presStyleCnt="0"/>
      <dgm:spPr/>
    </dgm:pt>
    <dgm:pt modelId="{03CEC5ED-4C31-46EC-B366-E849D2F84F8F}" type="pres">
      <dgm:prSet presAssocID="{6EE57991-E17F-4382-874D-278D6A08C8F4}" presName="imgShp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7CBD2B96-949F-4CC2-82F8-E42D4C278F93}" type="pres">
      <dgm:prSet presAssocID="{6EE57991-E17F-4382-874D-278D6A08C8F4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2421D3-357F-4138-A66C-F199FDBFEA1D}" type="pres">
      <dgm:prSet presAssocID="{950F25C8-0D69-4E28-ACF4-EB4BB3FCB23F}" presName="spacing" presStyleCnt="0"/>
      <dgm:spPr/>
    </dgm:pt>
    <dgm:pt modelId="{9929DED5-6CCA-4E17-887E-88C891FC645C}" type="pres">
      <dgm:prSet presAssocID="{F3A1221C-909A-46F3-83AF-539F7818F703}" presName="composite" presStyleCnt="0"/>
      <dgm:spPr/>
    </dgm:pt>
    <dgm:pt modelId="{A49EA701-2349-4F60-8212-895948437498}" type="pres">
      <dgm:prSet presAssocID="{F3A1221C-909A-46F3-83AF-539F7818F703}" presName="imgShp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C2ACA6F7-84F8-42D0-A9B6-7A09C0CFF1A0}" type="pres">
      <dgm:prSet presAssocID="{F3A1221C-909A-46F3-83AF-539F7818F703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394A463-D101-47D6-A86B-62A48D94734E}" srcId="{E757C9F0-F3B5-4960-94F2-66CA2A2CC52E}" destId="{F3A1221C-909A-46F3-83AF-539F7818F703}" srcOrd="3" destOrd="0" parTransId="{BFD5D547-1B5A-4089-8C56-41A1251A7B08}" sibTransId="{357F20EE-4EB2-43A4-8611-B5584D240D70}"/>
    <dgm:cxn modelId="{9FCA8D76-C517-47AB-A60A-AA5002363BA4}" type="presOf" srcId="{6EE57991-E17F-4382-874D-278D6A08C8F4}" destId="{7CBD2B96-949F-4CC2-82F8-E42D4C278F93}" srcOrd="0" destOrd="0" presId="urn:microsoft.com/office/officeart/2005/8/layout/vList3"/>
    <dgm:cxn modelId="{78F706A1-053C-49C7-9349-8992FB259130}" srcId="{E757C9F0-F3B5-4960-94F2-66CA2A2CC52E}" destId="{6EE57991-E17F-4382-874D-278D6A08C8F4}" srcOrd="2" destOrd="0" parTransId="{DAFD3318-7D4A-47BC-9A55-50EA9713B91A}" sibTransId="{950F25C8-0D69-4E28-ACF4-EB4BB3FCB23F}"/>
    <dgm:cxn modelId="{8B16529E-4158-4FB4-88F3-E5FFB80A1F9B}" type="presOf" srcId="{E757C9F0-F3B5-4960-94F2-66CA2A2CC52E}" destId="{0B1756AB-FFFE-4FD0-A7F9-5AD6EA6A3EFE}" srcOrd="0" destOrd="0" presId="urn:microsoft.com/office/officeart/2005/8/layout/vList3"/>
    <dgm:cxn modelId="{B45975B9-66F4-4C3C-9754-812C03F2751A}" type="presOf" srcId="{F3A1221C-909A-46F3-83AF-539F7818F703}" destId="{C2ACA6F7-84F8-42D0-A9B6-7A09C0CFF1A0}" srcOrd="0" destOrd="0" presId="urn:microsoft.com/office/officeart/2005/8/layout/vList3"/>
    <dgm:cxn modelId="{3E0C2AAE-C3C8-49CC-A5BC-9CDD33B7CB37}" type="presOf" srcId="{4D1575B1-600E-4DC4-A9DC-2F36F1B2F375}" destId="{04606B21-5894-4414-AF7C-18B39751616E}" srcOrd="0" destOrd="0" presId="urn:microsoft.com/office/officeart/2005/8/layout/vList3"/>
    <dgm:cxn modelId="{4DC93388-D247-4F50-9F17-44634EDF2BFF}" srcId="{E757C9F0-F3B5-4960-94F2-66CA2A2CC52E}" destId="{8FE34D9E-7B1F-4274-9540-D7AA75BB3F0B}" srcOrd="0" destOrd="0" parTransId="{EC3E1EA2-5F67-456C-9DF7-D7EEF44B9C87}" sibTransId="{AEFF003A-41BE-4440-AFAB-D180B407D0C6}"/>
    <dgm:cxn modelId="{E748903C-136E-48CD-A183-57DC00A447B4}" srcId="{E757C9F0-F3B5-4960-94F2-66CA2A2CC52E}" destId="{4D1575B1-600E-4DC4-A9DC-2F36F1B2F375}" srcOrd="1" destOrd="0" parTransId="{A1FBFCEF-8586-4B46-A614-B3E073642313}" sibTransId="{D9A74934-248D-43DE-8C70-36F0D73A168D}"/>
    <dgm:cxn modelId="{286BED00-C944-4F53-B416-737239633DA4}" type="presOf" srcId="{8FE34D9E-7B1F-4274-9540-D7AA75BB3F0B}" destId="{21E8E25D-9AA1-4FD0-92E1-0C06E76B5312}" srcOrd="0" destOrd="0" presId="urn:microsoft.com/office/officeart/2005/8/layout/vList3"/>
    <dgm:cxn modelId="{4205849F-008A-4667-90A6-63910348187B}" type="presParOf" srcId="{0B1756AB-FFFE-4FD0-A7F9-5AD6EA6A3EFE}" destId="{FEBDCA4E-4402-4594-A43A-20BD154D1F4C}" srcOrd="0" destOrd="0" presId="urn:microsoft.com/office/officeart/2005/8/layout/vList3"/>
    <dgm:cxn modelId="{57938129-F18C-4545-B169-9E4928EF32B2}" type="presParOf" srcId="{FEBDCA4E-4402-4594-A43A-20BD154D1F4C}" destId="{9D5B6EC9-5659-4EE2-91DA-BFB6FA1603A4}" srcOrd="0" destOrd="0" presId="urn:microsoft.com/office/officeart/2005/8/layout/vList3"/>
    <dgm:cxn modelId="{215BC8FC-2797-4221-A5A0-20ADB2E8FC7E}" type="presParOf" srcId="{FEBDCA4E-4402-4594-A43A-20BD154D1F4C}" destId="{21E8E25D-9AA1-4FD0-92E1-0C06E76B5312}" srcOrd="1" destOrd="0" presId="urn:microsoft.com/office/officeart/2005/8/layout/vList3"/>
    <dgm:cxn modelId="{36E7E63B-FA53-45C4-8F72-326652272513}" type="presParOf" srcId="{0B1756AB-FFFE-4FD0-A7F9-5AD6EA6A3EFE}" destId="{7454C8C9-7C5A-4E0B-B0FA-C27469496EC1}" srcOrd="1" destOrd="0" presId="urn:microsoft.com/office/officeart/2005/8/layout/vList3"/>
    <dgm:cxn modelId="{EC70C521-13C8-476C-B03A-D77D25EB101D}" type="presParOf" srcId="{0B1756AB-FFFE-4FD0-A7F9-5AD6EA6A3EFE}" destId="{F5C46B91-D1D2-4173-B8A4-E38194C071A7}" srcOrd="2" destOrd="0" presId="urn:microsoft.com/office/officeart/2005/8/layout/vList3"/>
    <dgm:cxn modelId="{D0CB9D41-866C-46AE-98EE-1CA06272B733}" type="presParOf" srcId="{F5C46B91-D1D2-4173-B8A4-E38194C071A7}" destId="{2CC55762-1842-4B5C-BB33-8906EDA19BDB}" srcOrd="0" destOrd="0" presId="urn:microsoft.com/office/officeart/2005/8/layout/vList3"/>
    <dgm:cxn modelId="{5AC9DFCB-FB56-41BD-A215-C36AC84534AA}" type="presParOf" srcId="{F5C46B91-D1D2-4173-B8A4-E38194C071A7}" destId="{04606B21-5894-4414-AF7C-18B39751616E}" srcOrd="1" destOrd="0" presId="urn:microsoft.com/office/officeart/2005/8/layout/vList3"/>
    <dgm:cxn modelId="{155F7DCA-D400-44D9-AD4B-E54D0637F45A}" type="presParOf" srcId="{0B1756AB-FFFE-4FD0-A7F9-5AD6EA6A3EFE}" destId="{BE8832F1-4A05-4CE4-96D6-64BB9EF55C43}" srcOrd="3" destOrd="0" presId="urn:microsoft.com/office/officeart/2005/8/layout/vList3"/>
    <dgm:cxn modelId="{C6FB085D-44A5-471A-839B-0F44B749DDEB}" type="presParOf" srcId="{0B1756AB-FFFE-4FD0-A7F9-5AD6EA6A3EFE}" destId="{95BF6163-FC27-44C8-A0BB-90B97BE4944A}" srcOrd="4" destOrd="0" presId="urn:microsoft.com/office/officeart/2005/8/layout/vList3"/>
    <dgm:cxn modelId="{143EAE45-8AD5-4BBC-9A9B-87E2237CD564}" type="presParOf" srcId="{95BF6163-FC27-44C8-A0BB-90B97BE4944A}" destId="{03CEC5ED-4C31-46EC-B366-E849D2F84F8F}" srcOrd="0" destOrd="0" presId="urn:microsoft.com/office/officeart/2005/8/layout/vList3"/>
    <dgm:cxn modelId="{CEF91A2E-50AE-40B4-8D6D-6C2B01472BB8}" type="presParOf" srcId="{95BF6163-FC27-44C8-A0BB-90B97BE4944A}" destId="{7CBD2B96-949F-4CC2-82F8-E42D4C278F93}" srcOrd="1" destOrd="0" presId="urn:microsoft.com/office/officeart/2005/8/layout/vList3"/>
    <dgm:cxn modelId="{2875E92F-CA07-4503-8CE5-C172F9D24980}" type="presParOf" srcId="{0B1756AB-FFFE-4FD0-A7F9-5AD6EA6A3EFE}" destId="{6D2421D3-357F-4138-A66C-F199FDBFEA1D}" srcOrd="5" destOrd="0" presId="urn:microsoft.com/office/officeart/2005/8/layout/vList3"/>
    <dgm:cxn modelId="{A43F8556-C7BA-41A4-B77C-D2155C1A726A}" type="presParOf" srcId="{0B1756AB-FFFE-4FD0-A7F9-5AD6EA6A3EFE}" destId="{9929DED5-6CCA-4E17-887E-88C891FC645C}" srcOrd="6" destOrd="0" presId="urn:microsoft.com/office/officeart/2005/8/layout/vList3"/>
    <dgm:cxn modelId="{C3B5D602-B1F8-4FCF-AD70-8CD4511F5F7C}" type="presParOf" srcId="{9929DED5-6CCA-4E17-887E-88C891FC645C}" destId="{A49EA701-2349-4F60-8212-895948437498}" srcOrd="0" destOrd="0" presId="urn:microsoft.com/office/officeart/2005/8/layout/vList3"/>
    <dgm:cxn modelId="{61576295-472E-4F75-AEBB-5A3D014F8557}" type="presParOf" srcId="{9929DED5-6CCA-4E17-887E-88C891FC645C}" destId="{C2ACA6F7-84F8-42D0-A9B6-7A09C0CFF1A0}" srcOrd="1" destOrd="0" presId="urn:microsoft.com/office/officeart/2005/8/layout/vList3"/>
  </dgm:cxnLst>
  <dgm:bg/>
  <dgm:whole/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0B935C3-667F-42C2-81E1-E751D1D17DCB}" type="doc">
      <dgm:prSet loTypeId="urn:microsoft.com/office/officeart/2005/8/layout/list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CEBD00DD-10A7-4AF1-904E-232F4F2B36C8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Что ты об этом знаешь?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2F248077-F72B-428D-A3A3-4336262F63E9}" type="parTrans" cxnId="{C203895D-3D66-4FEE-868A-C89FA7D13424}">
      <dgm:prSet/>
      <dgm:spPr/>
      <dgm:t>
        <a:bodyPr/>
        <a:lstStyle/>
        <a:p>
          <a:endParaRPr lang="ru-RU"/>
        </a:p>
      </dgm:t>
    </dgm:pt>
    <dgm:pt modelId="{55D0DD33-5692-46F6-BA37-5A434FBB39B6}" type="sibTrans" cxnId="{C203895D-3D66-4FEE-868A-C89FA7D13424}">
      <dgm:prSet/>
      <dgm:spPr/>
      <dgm:t>
        <a:bodyPr/>
        <a:lstStyle/>
        <a:p>
          <a:endParaRPr lang="ru-RU"/>
        </a:p>
      </dgm:t>
    </dgm:pt>
    <dgm:pt modelId="{FE8FB818-CF8B-4A5B-9AE3-E3141CEB811A}">
      <dgm:prSet custT="1"/>
      <dgm:spPr/>
      <dgm:t>
        <a:bodyPr/>
        <a:lstStyle/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А что не знаешь?</a:t>
          </a:r>
        </a:p>
      </dgm:t>
    </dgm:pt>
    <dgm:pt modelId="{889A0463-C95C-4849-A5C1-FCBB43C2BF3C}" type="parTrans" cxnId="{52F733F0-5AF7-4021-99EA-5D8E6BF8A9A8}">
      <dgm:prSet/>
      <dgm:spPr/>
      <dgm:t>
        <a:bodyPr/>
        <a:lstStyle/>
        <a:p>
          <a:endParaRPr lang="ru-RU"/>
        </a:p>
      </dgm:t>
    </dgm:pt>
    <dgm:pt modelId="{39B7FB01-771C-49DF-9342-03630F52E348}" type="sibTrans" cxnId="{52F733F0-5AF7-4021-99EA-5D8E6BF8A9A8}">
      <dgm:prSet/>
      <dgm:spPr/>
      <dgm:t>
        <a:bodyPr/>
        <a:lstStyle/>
        <a:p>
          <a:endParaRPr lang="ru-RU"/>
        </a:p>
      </dgm:t>
    </dgm:pt>
    <dgm:pt modelId="{3AEFA632-80B4-4F1C-B5DA-DEBDB145B161}">
      <dgm:prSet custT="1"/>
      <dgm:spPr/>
      <dgm:t>
        <a:bodyPr/>
        <a:lstStyle/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Что мы можем узнать вместе?</a:t>
          </a:r>
        </a:p>
      </dgm:t>
    </dgm:pt>
    <dgm:pt modelId="{72C9047F-F681-4AEB-A870-3C39BA21E13B}" type="parTrans" cxnId="{BF6EC94F-FFE6-4498-9FC5-983E75C42726}">
      <dgm:prSet/>
      <dgm:spPr/>
      <dgm:t>
        <a:bodyPr/>
        <a:lstStyle/>
        <a:p>
          <a:endParaRPr lang="ru-RU"/>
        </a:p>
      </dgm:t>
    </dgm:pt>
    <dgm:pt modelId="{C63A9D8C-39E6-4B16-AC23-85D6ED311ADE}" type="sibTrans" cxnId="{BF6EC94F-FFE6-4498-9FC5-983E75C42726}">
      <dgm:prSet/>
      <dgm:spPr/>
      <dgm:t>
        <a:bodyPr/>
        <a:lstStyle/>
        <a:p>
          <a:endParaRPr lang="ru-RU"/>
        </a:p>
      </dgm:t>
    </dgm:pt>
    <dgm:pt modelId="{E3814315-2EDC-4FCF-8B5B-DFE08F117DA2}">
      <dgm:prSet custT="1"/>
      <dgm:spPr/>
      <dgm:t>
        <a:bodyPr/>
        <a:lstStyle/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Что тебя удивило?</a:t>
          </a:r>
        </a:p>
      </dgm:t>
    </dgm:pt>
    <dgm:pt modelId="{AC4677CA-2358-460A-8E49-1C2B9654A0B7}" type="parTrans" cxnId="{B07ECEFC-B36E-41B9-9797-2E55FA83DA8E}">
      <dgm:prSet/>
      <dgm:spPr/>
      <dgm:t>
        <a:bodyPr/>
        <a:lstStyle/>
        <a:p>
          <a:endParaRPr lang="ru-RU"/>
        </a:p>
      </dgm:t>
    </dgm:pt>
    <dgm:pt modelId="{E66CDE33-DF55-4208-8D28-7D1E96D7AE24}" type="sibTrans" cxnId="{B07ECEFC-B36E-41B9-9797-2E55FA83DA8E}">
      <dgm:prSet/>
      <dgm:spPr/>
      <dgm:t>
        <a:bodyPr/>
        <a:lstStyle/>
        <a:p>
          <a:endParaRPr lang="ru-RU"/>
        </a:p>
      </dgm:t>
    </dgm:pt>
    <dgm:pt modelId="{4B70B22B-88E5-4D5E-ADC2-2D818DC600CB}">
      <dgm:prSet custT="1"/>
      <dgm:spPr/>
      <dgm:t>
        <a:bodyPr/>
        <a:lstStyle/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Почему ничто не удивило?</a:t>
          </a:r>
        </a:p>
      </dgm:t>
    </dgm:pt>
    <dgm:pt modelId="{98759DA6-6D5D-4336-BBAF-E222AE04F08D}" type="parTrans" cxnId="{01790BF6-2C7C-4F64-B016-214E775AF1D8}">
      <dgm:prSet/>
      <dgm:spPr/>
      <dgm:t>
        <a:bodyPr/>
        <a:lstStyle/>
        <a:p>
          <a:endParaRPr lang="ru-RU"/>
        </a:p>
      </dgm:t>
    </dgm:pt>
    <dgm:pt modelId="{FE2F6A12-A1A1-4C07-A458-FB2715D43FF0}" type="sibTrans" cxnId="{01790BF6-2C7C-4F64-B016-214E775AF1D8}">
      <dgm:prSet/>
      <dgm:spPr/>
      <dgm:t>
        <a:bodyPr/>
        <a:lstStyle/>
        <a:p>
          <a:endParaRPr lang="ru-RU"/>
        </a:p>
      </dgm:t>
    </dgm:pt>
    <dgm:pt modelId="{E047E779-6806-48BF-82B8-F0C1C9E5AFED}">
      <dgm:prSet custT="1"/>
      <dgm:spPr/>
      <dgm:t>
        <a:bodyPr/>
        <a:lstStyle/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А какой у этого секрет?</a:t>
          </a:r>
        </a:p>
      </dgm:t>
    </dgm:pt>
    <dgm:pt modelId="{125BB2AB-A900-48FF-BAB9-868FBE0A2DA2}" type="parTrans" cxnId="{90B3C220-FE5B-4D72-9E20-2343733117CB}">
      <dgm:prSet/>
      <dgm:spPr/>
      <dgm:t>
        <a:bodyPr/>
        <a:lstStyle/>
        <a:p>
          <a:endParaRPr lang="ru-RU"/>
        </a:p>
      </dgm:t>
    </dgm:pt>
    <dgm:pt modelId="{EB449BE7-302E-46D8-8795-6E0240873F5C}" type="sibTrans" cxnId="{90B3C220-FE5B-4D72-9E20-2343733117CB}">
      <dgm:prSet/>
      <dgm:spPr/>
      <dgm:t>
        <a:bodyPr/>
        <a:lstStyle/>
        <a:p>
          <a:endParaRPr lang="ru-RU"/>
        </a:p>
      </dgm:t>
    </dgm:pt>
    <dgm:pt modelId="{6FA7D019-739B-4B66-8D3D-A979ECCAD548}">
      <dgm:prSet custT="1"/>
      <dgm:spPr/>
      <dgm:t>
        <a:bodyPr/>
        <a:lstStyle/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Какой он, идеальный …?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6D2B9F2B-F261-4D03-BC94-41F620DFE1F4}" type="parTrans" cxnId="{F8A1800B-3BEC-40CC-BC86-62FF9F51A2D1}">
      <dgm:prSet/>
      <dgm:spPr/>
      <dgm:t>
        <a:bodyPr/>
        <a:lstStyle/>
        <a:p>
          <a:endParaRPr lang="ru-RU"/>
        </a:p>
      </dgm:t>
    </dgm:pt>
    <dgm:pt modelId="{6CDCDCFD-228A-44E6-A43D-C20AFA6A22CF}" type="sibTrans" cxnId="{F8A1800B-3BEC-40CC-BC86-62FF9F51A2D1}">
      <dgm:prSet/>
      <dgm:spPr/>
      <dgm:t>
        <a:bodyPr/>
        <a:lstStyle/>
        <a:p>
          <a:endParaRPr lang="ru-RU"/>
        </a:p>
      </dgm:t>
    </dgm:pt>
    <dgm:pt modelId="{03783AE7-38BD-404A-B856-34525AFD9419}" type="pres">
      <dgm:prSet presAssocID="{C0B935C3-667F-42C2-81E1-E751D1D17DC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22B594C-3990-4CCC-AB0F-E0632641CF97}" type="pres">
      <dgm:prSet presAssocID="{CEBD00DD-10A7-4AF1-904E-232F4F2B36C8}" presName="parentLin" presStyleCnt="0"/>
      <dgm:spPr/>
      <dgm:t>
        <a:bodyPr/>
        <a:lstStyle/>
        <a:p>
          <a:endParaRPr lang="ru-RU"/>
        </a:p>
      </dgm:t>
    </dgm:pt>
    <dgm:pt modelId="{06397B93-B3BE-44FF-B5FF-6968608CF0C5}" type="pres">
      <dgm:prSet presAssocID="{CEBD00DD-10A7-4AF1-904E-232F4F2B36C8}" presName="parentLeftMargin" presStyleLbl="node1" presStyleIdx="0" presStyleCnt="7"/>
      <dgm:spPr/>
      <dgm:t>
        <a:bodyPr/>
        <a:lstStyle/>
        <a:p>
          <a:endParaRPr lang="ru-RU"/>
        </a:p>
      </dgm:t>
    </dgm:pt>
    <dgm:pt modelId="{3F8245B9-B736-467A-A7E6-B2E3128AFE7D}" type="pres">
      <dgm:prSet presAssocID="{CEBD00DD-10A7-4AF1-904E-232F4F2B36C8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A09ED7-0BC1-4C08-B911-A474E65DAA68}" type="pres">
      <dgm:prSet presAssocID="{CEBD00DD-10A7-4AF1-904E-232F4F2B36C8}" presName="negativeSpace" presStyleCnt="0"/>
      <dgm:spPr/>
      <dgm:t>
        <a:bodyPr/>
        <a:lstStyle/>
        <a:p>
          <a:endParaRPr lang="ru-RU"/>
        </a:p>
      </dgm:t>
    </dgm:pt>
    <dgm:pt modelId="{8155BA2E-F04B-44BB-A177-B9CA46F0107E}" type="pres">
      <dgm:prSet presAssocID="{CEBD00DD-10A7-4AF1-904E-232F4F2B36C8}" presName="childText" presStyleLbl="conFgAcc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09D06C-E272-44D9-9B88-3CA8D7927BA2}" type="pres">
      <dgm:prSet presAssocID="{55D0DD33-5692-46F6-BA37-5A434FBB39B6}" presName="spaceBetweenRectangles" presStyleCnt="0"/>
      <dgm:spPr/>
      <dgm:t>
        <a:bodyPr/>
        <a:lstStyle/>
        <a:p>
          <a:endParaRPr lang="ru-RU"/>
        </a:p>
      </dgm:t>
    </dgm:pt>
    <dgm:pt modelId="{6CE1FB9E-ACDA-48C6-86B7-18721A7649F5}" type="pres">
      <dgm:prSet presAssocID="{FE8FB818-CF8B-4A5B-9AE3-E3141CEB811A}" presName="parentLin" presStyleCnt="0"/>
      <dgm:spPr/>
      <dgm:t>
        <a:bodyPr/>
        <a:lstStyle/>
        <a:p>
          <a:endParaRPr lang="ru-RU"/>
        </a:p>
      </dgm:t>
    </dgm:pt>
    <dgm:pt modelId="{AFD2A060-F82A-4027-B6AE-29650338AB64}" type="pres">
      <dgm:prSet presAssocID="{FE8FB818-CF8B-4A5B-9AE3-E3141CEB811A}" presName="parentLeftMargin" presStyleLbl="node1" presStyleIdx="0" presStyleCnt="7"/>
      <dgm:spPr/>
      <dgm:t>
        <a:bodyPr/>
        <a:lstStyle/>
        <a:p>
          <a:endParaRPr lang="ru-RU"/>
        </a:p>
      </dgm:t>
    </dgm:pt>
    <dgm:pt modelId="{0D413B57-F5AD-4836-8E7F-B40E6A07BB0C}" type="pres">
      <dgm:prSet presAssocID="{FE8FB818-CF8B-4A5B-9AE3-E3141CEB811A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6A5A66-7D45-4DEA-AB0B-96D48D3923AF}" type="pres">
      <dgm:prSet presAssocID="{FE8FB818-CF8B-4A5B-9AE3-E3141CEB811A}" presName="negativeSpace" presStyleCnt="0"/>
      <dgm:spPr/>
      <dgm:t>
        <a:bodyPr/>
        <a:lstStyle/>
        <a:p>
          <a:endParaRPr lang="ru-RU"/>
        </a:p>
      </dgm:t>
    </dgm:pt>
    <dgm:pt modelId="{13FA29C3-B27B-4C5B-9ED2-3A01AD338748}" type="pres">
      <dgm:prSet presAssocID="{FE8FB818-CF8B-4A5B-9AE3-E3141CEB811A}" presName="childText" presStyleLbl="conFgAcc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71DD93-D3CC-431B-9897-8173D88C52DD}" type="pres">
      <dgm:prSet presAssocID="{39B7FB01-771C-49DF-9342-03630F52E348}" presName="spaceBetweenRectangles" presStyleCnt="0"/>
      <dgm:spPr/>
      <dgm:t>
        <a:bodyPr/>
        <a:lstStyle/>
        <a:p>
          <a:endParaRPr lang="ru-RU"/>
        </a:p>
      </dgm:t>
    </dgm:pt>
    <dgm:pt modelId="{9DCF4771-7B95-4E25-A68D-02854B64333C}" type="pres">
      <dgm:prSet presAssocID="{3AEFA632-80B4-4F1C-B5DA-DEBDB145B161}" presName="parentLin" presStyleCnt="0"/>
      <dgm:spPr/>
      <dgm:t>
        <a:bodyPr/>
        <a:lstStyle/>
        <a:p>
          <a:endParaRPr lang="ru-RU"/>
        </a:p>
      </dgm:t>
    </dgm:pt>
    <dgm:pt modelId="{4F9E533E-7E80-4336-AB7E-93B988D8C6D1}" type="pres">
      <dgm:prSet presAssocID="{3AEFA632-80B4-4F1C-B5DA-DEBDB145B161}" presName="parentLeftMargin" presStyleLbl="node1" presStyleIdx="1" presStyleCnt="7"/>
      <dgm:spPr/>
      <dgm:t>
        <a:bodyPr/>
        <a:lstStyle/>
        <a:p>
          <a:endParaRPr lang="ru-RU"/>
        </a:p>
      </dgm:t>
    </dgm:pt>
    <dgm:pt modelId="{51B1F81D-7BB9-4B1F-9CA7-1912398399BB}" type="pres">
      <dgm:prSet presAssocID="{3AEFA632-80B4-4F1C-B5DA-DEBDB145B161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B5039A-1845-487A-9311-34291A77AEB7}" type="pres">
      <dgm:prSet presAssocID="{3AEFA632-80B4-4F1C-B5DA-DEBDB145B161}" presName="negativeSpace" presStyleCnt="0"/>
      <dgm:spPr/>
      <dgm:t>
        <a:bodyPr/>
        <a:lstStyle/>
        <a:p>
          <a:endParaRPr lang="ru-RU"/>
        </a:p>
      </dgm:t>
    </dgm:pt>
    <dgm:pt modelId="{AFCBFAA6-6637-43C4-91C2-F05699D8D977}" type="pres">
      <dgm:prSet presAssocID="{3AEFA632-80B4-4F1C-B5DA-DEBDB145B161}" presName="childText" presStyleLbl="conFgAcc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7A27F9-0E91-49AE-82FF-94C4EFEBB2D9}" type="pres">
      <dgm:prSet presAssocID="{C63A9D8C-39E6-4B16-AC23-85D6ED311ADE}" presName="spaceBetweenRectangles" presStyleCnt="0"/>
      <dgm:spPr/>
      <dgm:t>
        <a:bodyPr/>
        <a:lstStyle/>
        <a:p>
          <a:endParaRPr lang="ru-RU"/>
        </a:p>
      </dgm:t>
    </dgm:pt>
    <dgm:pt modelId="{41ABD6EB-4D6A-40A2-A67B-F109F90DB761}" type="pres">
      <dgm:prSet presAssocID="{E3814315-2EDC-4FCF-8B5B-DFE08F117DA2}" presName="parentLin" presStyleCnt="0"/>
      <dgm:spPr/>
      <dgm:t>
        <a:bodyPr/>
        <a:lstStyle/>
        <a:p>
          <a:endParaRPr lang="ru-RU"/>
        </a:p>
      </dgm:t>
    </dgm:pt>
    <dgm:pt modelId="{6209FB5E-7BEA-4835-A481-D5FFF4EB573A}" type="pres">
      <dgm:prSet presAssocID="{E3814315-2EDC-4FCF-8B5B-DFE08F117DA2}" presName="parentLeftMargin" presStyleLbl="node1" presStyleIdx="2" presStyleCnt="7"/>
      <dgm:spPr/>
      <dgm:t>
        <a:bodyPr/>
        <a:lstStyle/>
        <a:p>
          <a:endParaRPr lang="ru-RU"/>
        </a:p>
      </dgm:t>
    </dgm:pt>
    <dgm:pt modelId="{991D23A4-4DC6-416B-B05C-74C362F6B765}" type="pres">
      <dgm:prSet presAssocID="{E3814315-2EDC-4FCF-8B5B-DFE08F117DA2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29E1FB-B929-4695-8660-CAF74D694D4F}" type="pres">
      <dgm:prSet presAssocID="{E3814315-2EDC-4FCF-8B5B-DFE08F117DA2}" presName="negativeSpace" presStyleCnt="0"/>
      <dgm:spPr/>
      <dgm:t>
        <a:bodyPr/>
        <a:lstStyle/>
        <a:p>
          <a:endParaRPr lang="ru-RU"/>
        </a:p>
      </dgm:t>
    </dgm:pt>
    <dgm:pt modelId="{23F0CF07-5CA0-48DE-8B46-5B7782E902FC}" type="pres">
      <dgm:prSet presAssocID="{E3814315-2EDC-4FCF-8B5B-DFE08F117DA2}" presName="childText" presStyleLbl="conFgAcc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18A1FC-F54D-436C-A149-A6D03390454D}" type="pres">
      <dgm:prSet presAssocID="{E66CDE33-DF55-4208-8D28-7D1E96D7AE24}" presName="spaceBetweenRectangles" presStyleCnt="0"/>
      <dgm:spPr/>
      <dgm:t>
        <a:bodyPr/>
        <a:lstStyle/>
        <a:p>
          <a:endParaRPr lang="ru-RU"/>
        </a:p>
      </dgm:t>
    </dgm:pt>
    <dgm:pt modelId="{941E066C-228D-4925-8874-5DB80E1C90C4}" type="pres">
      <dgm:prSet presAssocID="{4B70B22B-88E5-4D5E-ADC2-2D818DC600CB}" presName="parentLin" presStyleCnt="0"/>
      <dgm:spPr/>
      <dgm:t>
        <a:bodyPr/>
        <a:lstStyle/>
        <a:p>
          <a:endParaRPr lang="ru-RU"/>
        </a:p>
      </dgm:t>
    </dgm:pt>
    <dgm:pt modelId="{E63CA3EC-4B78-4336-A2EA-055AC2E68530}" type="pres">
      <dgm:prSet presAssocID="{4B70B22B-88E5-4D5E-ADC2-2D818DC600CB}" presName="parentLeftMargin" presStyleLbl="node1" presStyleIdx="3" presStyleCnt="7"/>
      <dgm:spPr/>
      <dgm:t>
        <a:bodyPr/>
        <a:lstStyle/>
        <a:p>
          <a:endParaRPr lang="ru-RU"/>
        </a:p>
      </dgm:t>
    </dgm:pt>
    <dgm:pt modelId="{70EA180B-9977-41F9-8BFA-DA3F512EC260}" type="pres">
      <dgm:prSet presAssocID="{4B70B22B-88E5-4D5E-ADC2-2D818DC600CB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66E7E5-C73F-4FA4-B426-4D7755D622C6}" type="pres">
      <dgm:prSet presAssocID="{4B70B22B-88E5-4D5E-ADC2-2D818DC600CB}" presName="negativeSpace" presStyleCnt="0"/>
      <dgm:spPr/>
      <dgm:t>
        <a:bodyPr/>
        <a:lstStyle/>
        <a:p>
          <a:endParaRPr lang="ru-RU"/>
        </a:p>
      </dgm:t>
    </dgm:pt>
    <dgm:pt modelId="{CA0DD8F0-A8D4-48DE-B14E-6C7E41CF34E8}" type="pres">
      <dgm:prSet presAssocID="{4B70B22B-88E5-4D5E-ADC2-2D818DC600CB}" presName="childText" presStyleLbl="conFgAcc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B0E0FD-E1BB-4EDE-9D67-87AB35EB74C1}" type="pres">
      <dgm:prSet presAssocID="{FE2F6A12-A1A1-4C07-A458-FB2715D43FF0}" presName="spaceBetweenRectangles" presStyleCnt="0"/>
      <dgm:spPr/>
      <dgm:t>
        <a:bodyPr/>
        <a:lstStyle/>
        <a:p>
          <a:endParaRPr lang="ru-RU"/>
        </a:p>
      </dgm:t>
    </dgm:pt>
    <dgm:pt modelId="{B48A7275-C5D2-4336-966B-0337DC26958B}" type="pres">
      <dgm:prSet presAssocID="{E047E779-6806-48BF-82B8-F0C1C9E5AFED}" presName="parentLin" presStyleCnt="0"/>
      <dgm:spPr/>
      <dgm:t>
        <a:bodyPr/>
        <a:lstStyle/>
        <a:p>
          <a:endParaRPr lang="ru-RU"/>
        </a:p>
      </dgm:t>
    </dgm:pt>
    <dgm:pt modelId="{666563BD-2036-44DF-92AB-7D5716F72F9F}" type="pres">
      <dgm:prSet presAssocID="{E047E779-6806-48BF-82B8-F0C1C9E5AFED}" presName="parentLeftMargin" presStyleLbl="node1" presStyleIdx="4" presStyleCnt="7"/>
      <dgm:spPr/>
      <dgm:t>
        <a:bodyPr/>
        <a:lstStyle/>
        <a:p>
          <a:endParaRPr lang="ru-RU"/>
        </a:p>
      </dgm:t>
    </dgm:pt>
    <dgm:pt modelId="{E54630BB-86C2-45C2-A93C-7EE288E08244}" type="pres">
      <dgm:prSet presAssocID="{E047E779-6806-48BF-82B8-F0C1C9E5AFED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A62B28-056E-4107-ABA2-02CAB9F6F46D}" type="pres">
      <dgm:prSet presAssocID="{E047E779-6806-48BF-82B8-F0C1C9E5AFED}" presName="negativeSpace" presStyleCnt="0"/>
      <dgm:spPr/>
      <dgm:t>
        <a:bodyPr/>
        <a:lstStyle/>
        <a:p>
          <a:endParaRPr lang="ru-RU"/>
        </a:p>
      </dgm:t>
    </dgm:pt>
    <dgm:pt modelId="{63AFF047-1CED-4DF1-99C3-F965C37A7500}" type="pres">
      <dgm:prSet presAssocID="{E047E779-6806-48BF-82B8-F0C1C9E5AFED}" presName="childText" presStyleLbl="conFgAcc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07EA03-87F9-41B2-A26B-DCE5CF83B8F2}" type="pres">
      <dgm:prSet presAssocID="{EB449BE7-302E-46D8-8795-6E0240873F5C}" presName="spaceBetweenRectangles" presStyleCnt="0"/>
      <dgm:spPr/>
      <dgm:t>
        <a:bodyPr/>
        <a:lstStyle/>
        <a:p>
          <a:endParaRPr lang="ru-RU"/>
        </a:p>
      </dgm:t>
    </dgm:pt>
    <dgm:pt modelId="{9107466B-9871-4F04-9204-454FD1BAE817}" type="pres">
      <dgm:prSet presAssocID="{6FA7D019-739B-4B66-8D3D-A979ECCAD548}" presName="parentLin" presStyleCnt="0"/>
      <dgm:spPr/>
      <dgm:t>
        <a:bodyPr/>
        <a:lstStyle/>
        <a:p>
          <a:endParaRPr lang="ru-RU"/>
        </a:p>
      </dgm:t>
    </dgm:pt>
    <dgm:pt modelId="{D2873A8C-73A5-4063-AE5E-6438B90BF87F}" type="pres">
      <dgm:prSet presAssocID="{6FA7D019-739B-4B66-8D3D-A979ECCAD548}" presName="parentLeftMargin" presStyleLbl="node1" presStyleIdx="5" presStyleCnt="7"/>
      <dgm:spPr/>
      <dgm:t>
        <a:bodyPr/>
        <a:lstStyle/>
        <a:p>
          <a:endParaRPr lang="ru-RU"/>
        </a:p>
      </dgm:t>
    </dgm:pt>
    <dgm:pt modelId="{D9468508-6CA5-4445-B806-12E4B07AE827}" type="pres">
      <dgm:prSet presAssocID="{6FA7D019-739B-4B66-8D3D-A979ECCAD548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158C12-368F-40ED-B270-E5F62E146568}" type="pres">
      <dgm:prSet presAssocID="{6FA7D019-739B-4B66-8D3D-A979ECCAD548}" presName="negativeSpace" presStyleCnt="0"/>
      <dgm:spPr/>
      <dgm:t>
        <a:bodyPr/>
        <a:lstStyle/>
        <a:p>
          <a:endParaRPr lang="ru-RU"/>
        </a:p>
      </dgm:t>
    </dgm:pt>
    <dgm:pt modelId="{6D292B95-7E76-4570-8EE5-CECCD0B8D10F}" type="pres">
      <dgm:prSet presAssocID="{6FA7D019-739B-4B66-8D3D-A979ECCAD548}" presName="childText" presStyleLbl="conFgAcc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31D21D2-B66C-4F89-9A7D-6624DFE6317E}" type="presOf" srcId="{CEBD00DD-10A7-4AF1-904E-232F4F2B36C8}" destId="{06397B93-B3BE-44FF-B5FF-6968608CF0C5}" srcOrd="0" destOrd="0" presId="urn:microsoft.com/office/officeart/2005/8/layout/list1"/>
    <dgm:cxn modelId="{F8A1800B-3BEC-40CC-BC86-62FF9F51A2D1}" srcId="{C0B935C3-667F-42C2-81E1-E751D1D17DCB}" destId="{6FA7D019-739B-4B66-8D3D-A979ECCAD548}" srcOrd="6" destOrd="0" parTransId="{6D2B9F2B-F261-4D03-BC94-41F620DFE1F4}" sibTransId="{6CDCDCFD-228A-44E6-A43D-C20AFA6A22CF}"/>
    <dgm:cxn modelId="{30E4CB83-F09F-4D72-8020-DE27C4F917A2}" type="presOf" srcId="{E047E779-6806-48BF-82B8-F0C1C9E5AFED}" destId="{666563BD-2036-44DF-92AB-7D5716F72F9F}" srcOrd="0" destOrd="0" presId="urn:microsoft.com/office/officeart/2005/8/layout/list1"/>
    <dgm:cxn modelId="{90B3C220-FE5B-4D72-9E20-2343733117CB}" srcId="{C0B935C3-667F-42C2-81E1-E751D1D17DCB}" destId="{E047E779-6806-48BF-82B8-F0C1C9E5AFED}" srcOrd="5" destOrd="0" parTransId="{125BB2AB-A900-48FF-BAB9-868FBE0A2DA2}" sibTransId="{EB449BE7-302E-46D8-8795-6E0240873F5C}"/>
    <dgm:cxn modelId="{7AD68B73-C0CD-4591-A40B-E40A259BED20}" type="presOf" srcId="{FE8FB818-CF8B-4A5B-9AE3-E3141CEB811A}" destId="{0D413B57-F5AD-4836-8E7F-B40E6A07BB0C}" srcOrd="1" destOrd="0" presId="urn:microsoft.com/office/officeart/2005/8/layout/list1"/>
    <dgm:cxn modelId="{1980AC51-3CFA-420D-8AD7-032B226F0A95}" type="presOf" srcId="{3AEFA632-80B4-4F1C-B5DA-DEBDB145B161}" destId="{51B1F81D-7BB9-4B1F-9CA7-1912398399BB}" srcOrd="1" destOrd="0" presId="urn:microsoft.com/office/officeart/2005/8/layout/list1"/>
    <dgm:cxn modelId="{8E16147F-48C8-4672-B553-D1C678A8010F}" type="presOf" srcId="{E3814315-2EDC-4FCF-8B5B-DFE08F117DA2}" destId="{6209FB5E-7BEA-4835-A481-D5FFF4EB573A}" srcOrd="0" destOrd="0" presId="urn:microsoft.com/office/officeart/2005/8/layout/list1"/>
    <dgm:cxn modelId="{3FA43791-BA1D-4147-BE8E-DAC79ADC2F73}" type="presOf" srcId="{3AEFA632-80B4-4F1C-B5DA-DEBDB145B161}" destId="{4F9E533E-7E80-4336-AB7E-93B988D8C6D1}" srcOrd="0" destOrd="0" presId="urn:microsoft.com/office/officeart/2005/8/layout/list1"/>
    <dgm:cxn modelId="{C203895D-3D66-4FEE-868A-C89FA7D13424}" srcId="{C0B935C3-667F-42C2-81E1-E751D1D17DCB}" destId="{CEBD00DD-10A7-4AF1-904E-232F4F2B36C8}" srcOrd="0" destOrd="0" parTransId="{2F248077-F72B-428D-A3A3-4336262F63E9}" sibTransId="{55D0DD33-5692-46F6-BA37-5A434FBB39B6}"/>
    <dgm:cxn modelId="{BF6EC94F-FFE6-4498-9FC5-983E75C42726}" srcId="{C0B935C3-667F-42C2-81E1-E751D1D17DCB}" destId="{3AEFA632-80B4-4F1C-B5DA-DEBDB145B161}" srcOrd="2" destOrd="0" parTransId="{72C9047F-F681-4AEB-A870-3C39BA21E13B}" sibTransId="{C63A9D8C-39E6-4B16-AC23-85D6ED311ADE}"/>
    <dgm:cxn modelId="{52F733F0-5AF7-4021-99EA-5D8E6BF8A9A8}" srcId="{C0B935C3-667F-42C2-81E1-E751D1D17DCB}" destId="{FE8FB818-CF8B-4A5B-9AE3-E3141CEB811A}" srcOrd="1" destOrd="0" parTransId="{889A0463-C95C-4849-A5C1-FCBB43C2BF3C}" sibTransId="{39B7FB01-771C-49DF-9342-03630F52E348}"/>
    <dgm:cxn modelId="{4F0478E8-225A-48DB-B8A3-8BEF89344E18}" type="presOf" srcId="{6FA7D019-739B-4B66-8D3D-A979ECCAD548}" destId="{D2873A8C-73A5-4063-AE5E-6438B90BF87F}" srcOrd="0" destOrd="0" presId="urn:microsoft.com/office/officeart/2005/8/layout/list1"/>
    <dgm:cxn modelId="{132031E1-356E-4A1D-B0EA-83C10B81E01A}" type="presOf" srcId="{6FA7D019-739B-4B66-8D3D-A979ECCAD548}" destId="{D9468508-6CA5-4445-B806-12E4B07AE827}" srcOrd="1" destOrd="0" presId="urn:microsoft.com/office/officeart/2005/8/layout/list1"/>
    <dgm:cxn modelId="{B07ECEFC-B36E-41B9-9797-2E55FA83DA8E}" srcId="{C0B935C3-667F-42C2-81E1-E751D1D17DCB}" destId="{E3814315-2EDC-4FCF-8B5B-DFE08F117DA2}" srcOrd="3" destOrd="0" parTransId="{AC4677CA-2358-460A-8E49-1C2B9654A0B7}" sibTransId="{E66CDE33-DF55-4208-8D28-7D1E96D7AE24}"/>
    <dgm:cxn modelId="{8391BE9A-E92D-493D-B223-3904523AF2D5}" type="presOf" srcId="{FE8FB818-CF8B-4A5B-9AE3-E3141CEB811A}" destId="{AFD2A060-F82A-4027-B6AE-29650338AB64}" srcOrd="0" destOrd="0" presId="urn:microsoft.com/office/officeart/2005/8/layout/list1"/>
    <dgm:cxn modelId="{7DBB3184-319E-44EA-921D-C7BCDE1D28B8}" type="presOf" srcId="{E3814315-2EDC-4FCF-8B5B-DFE08F117DA2}" destId="{991D23A4-4DC6-416B-B05C-74C362F6B765}" srcOrd="1" destOrd="0" presId="urn:microsoft.com/office/officeart/2005/8/layout/list1"/>
    <dgm:cxn modelId="{A530AB96-EA65-454B-8411-5DAEFDA3EA3D}" type="presOf" srcId="{CEBD00DD-10A7-4AF1-904E-232F4F2B36C8}" destId="{3F8245B9-B736-467A-A7E6-B2E3128AFE7D}" srcOrd="1" destOrd="0" presId="urn:microsoft.com/office/officeart/2005/8/layout/list1"/>
    <dgm:cxn modelId="{01790BF6-2C7C-4F64-B016-214E775AF1D8}" srcId="{C0B935C3-667F-42C2-81E1-E751D1D17DCB}" destId="{4B70B22B-88E5-4D5E-ADC2-2D818DC600CB}" srcOrd="4" destOrd="0" parTransId="{98759DA6-6D5D-4336-BBAF-E222AE04F08D}" sibTransId="{FE2F6A12-A1A1-4C07-A458-FB2715D43FF0}"/>
    <dgm:cxn modelId="{D4EC6481-F8EF-4FC3-9447-B38C7ED786BE}" type="presOf" srcId="{E047E779-6806-48BF-82B8-F0C1C9E5AFED}" destId="{E54630BB-86C2-45C2-A93C-7EE288E08244}" srcOrd="1" destOrd="0" presId="urn:microsoft.com/office/officeart/2005/8/layout/list1"/>
    <dgm:cxn modelId="{2AD9A7F5-0191-4706-BC08-51D5A62EDACC}" type="presOf" srcId="{4B70B22B-88E5-4D5E-ADC2-2D818DC600CB}" destId="{E63CA3EC-4B78-4336-A2EA-055AC2E68530}" srcOrd="0" destOrd="0" presId="urn:microsoft.com/office/officeart/2005/8/layout/list1"/>
    <dgm:cxn modelId="{5BE9537C-7802-417C-AF52-B925D2CA2B45}" type="presOf" srcId="{4B70B22B-88E5-4D5E-ADC2-2D818DC600CB}" destId="{70EA180B-9977-41F9-8BFA-DA3F512EC260}" srcOrd="1" destOrd="0" presId="urn:microsoft.com/office/officeart/2005/8/layout/list1"/>
    <dgm:cxn modelId="{2BD36FC4-1140-4EDC-85A8-42927DE9CCD2}" type="presOf" srcId="{C0B935C3-667F-42C2-81E1-E751D1D17DCB}" destId="{03783AE7-38BD-404A-B856-34525AFD9419}" srcOrd="0" destOrd="0" presId="urn:microsoft.com/office/officeart/2005/8/layout/list1"/>
    <dgm:cxn modelId="{B47348CB-C870-4F7C-B999-2929CAA3DE02}" type="presParOf" srcId="{03783AE7-38BD-404A-B856-34525AFD9419}" destId="{322B594C-3990-4CCC-AB0F-E0632641CF97}" srcOrd="0" destOrd="0" presId="urn:microsoft.com/office/officeart/2005/8/layout/list1"/>
    <dgm:cxn modelId="{72C27B7A-555A-48E6-B582-990DAB594FDB}" type="presParOf" srcId="{322B594C-3990-4CCC-AB0F-E0632641CF97}" destId="{06397B93-B3BE-44FF-B5FF-6968608CF0C5}" srcOrd="0" destOrd="0" presId="urn:microsoft.com/office/officeart/2005/8/layout/list1"/>
    <dgm:cxn modelId="{2B1A1E1E-7C3C-4780-A004-1E6ACD09050E}" type="presParOf" srcId="{322B594C-3990-4CCC-AB0F-E0632641CF97}" destId="{3F8245B9-B736-467A-A7E6-B2E3128AFE7D}" srcOrd="1" destOrd="0" presId="urn:microsoft.com/office/officeart/2005/8/layout/list1"/>
    <dgm:cxn modelId="{99C64A1E-FE96-4B85-9000-EAF989E2C6D0}" type="presParOf" srcId="{03783AE7-38BD-404A-B856-34525AFD9419}" destId="{83A09ED7-0BC1-4C08-B911-A474E65DAA68}" srcOrd="1" destOrd="0" presId="urn:microsoft.com/office/officeart/2005/8/layout/list1"/>
    <dgm:cxn modelId="{D95F5599-998E-417C-87CC-1D74E7672D5E}" type="presParOf" srcId="{03783AE7-38BD-404A-B856-34525AFD9419}" destId="{8155BA2E-F04B-44BB-A177-B9CA46F0107E}" srcOrd="2" destOrd="0" presId="urn:microsoft.com/office/officeart/2005/8/layout/list1"/>
    <dgm:cxn modelId="{E28B7454-775C-4DB4-83FE-A6BF8B877039}" type="presParOf" srcId="{03783AE7-38BD-404A-B856-34525AFD9419}" destId="{9A09D06C-E272-44D9-9B88-3CA8D7927BA2}" srcOrd="3" destOrd="0" presId="urn:microsoft.com/office/officeart/2005/8/layout/list1"/>
    <dgm:cxn modelId="{025922FD-5902-4920-B229-969064C3A7C0}" type="presParOf" srcId="{03783AE7-38BD-404A-B856-34525AFD9419}" destId="{6CE1FB9E-ACDA-48C6-86B7-18721A7649F5}" srcOrd="4" destOrd="0" presId="urn:microsoft.com/office/officeart/2005/8/layout/list1"/>
    <dgm:cxn modelId="{44BE6532-4EDE-48DA-9D33-6541C9C7E701}" type="presParOf" srcId="{6CE1FB9E-ACDA-48C6-86B7-18721A7649F5}" destId="{AFD2A060-F82A-4027-B6AE-29650338AB64}" srcOrd="0" destOrd="0" presId="urn:microsoft.com/office/officeart/2005/8/layout/list1"/>
    <dgm:cxn modelId="{5651CFF6-C7CE-4920-8ACF-9830463AF9E6}" type="presParOf" srcId="{6CE1FB9E-ACDA-48C6-86B7-18721A7649F5}" destId="{0D413B57-F5AD-4836-8E7F-B40E6A07BB0C}" srcOrd="1" destOrd="0" presId="urn:microsoft.com/office/officeart/2005/8/layout/list1"/>
    <dgm:cxn modelId="{111177AC-3217-4975-9A99-27FA72B0F227}" type="presParOf" srcId="{03783AE7-38BD-404A-B856-34525AFD9419}" destId="{8D6A5A66-7D45-4DEA-AB0B-96D48D3923AF}" srcOrd="5" destOrd="0" presId="urn:microsoft.com/office/officeart/2005/8/layout/list1"/>
    <dgm:cxn modelId="{A81E9455-6EDF-458B-B182-306C89D54A26}" type="presParOf" srcId="{03783AE7-38BD-404A-B856-34525AFD9419}" destId="{13FA29C3-B27B-4C5B-9ED2-3A01AD338748}" srcOrd="6" destOrd="0" presId="urn:microsoft.com/office/officeart/2005/8/layout/list1"/>
    <dgm:cxn modelId="{C6F75CE2-68B1-4228-B721-8835A4285A60}" type="presParOf" srcId="{03783AE7-38BD-404A-B856-34525AFD9419}" destId="{A371DD93-D3CC-431B-9897-8173D88C52DD}" srcOrd="7" destOrd="0" presId="urn:microsoft.com/office/officeart/2005/8/layout/list1"/>
    <dgm:cxn modelId="{37AFB12E-18B6-4864-A17B-E98FB6EA1757}" type="presParOf" srcId="{03783AE7-38BD-404A-B856-34525AFD9419}" destId="{9DCF4771-7B95-4E25-A68D-02854B64333C}" srcOrd="8" destOrd="0" presId="urn:microsoft.com/office/officeart/2005/8/layout/list1"/>
    <dgm:cxn modelId="{6468AC71-AB40-4A97-84E8-500524713E80}" type="presParOf" srcId="{9DCF4771-7B95-4E25-A68D-02854B64333C}" destId="{4F9E533E-7E80-4336-AB7E-93B988D8C6D1}" srcOrd="0" destOrd="0" presId="urn:microsoft.com/office/officeart/2005/8/layout/list1"/>
    <dgm:cxn modelId="{1F753926-10B3-49B3-A6D2-8A61DB712DDE}" type="presParOf" srcId="{9DCF4771-7B95-4E25-A68D-02854B64333C}" destId="{51B1F81D-7BB9-4B1F-9CA7-1912398399BB}" srcOrd="1" destOrd="0" presId="urn:microsoft.com/office/officeart/2005/8/layout/list1"/>
    <dgm:cxn modelId="{9FE7A46A-9115-462D-88FA-547A1BF80045}" type="presParOf" srcId="{03783AE7-38BD-404A-B856-34525AFD9419}" destId="{ACB5039A-1845-487A-9311-34291A77AEB7}" srcOrd="9" destOrd="0" presId="urn:microsoft.com/office/officeart/2005/8/layout/list1"/>
    <dgm:cxn modelId="{D368788E-E5AE-4C06-98AA-453DCF3FC30F}" type="presParOf" srcId="{03783AE7-38BD-404A-B856-34525AFD9419}" destId="{AFCBFAA6-6637-43C4-91C2-F05699D8D977}" srcOrd="10" destOrd="0" presId="urn:microsoft.com/office/officeart/2005/8/layout/list1"/>
    <dgm:cxn modelId="{729FC2D4-EDD4-498D-8354-8E184ED3F129}" type="presParOf" srcId="{03783AE7-38BD-404A-B856-34525AFD9419}" destId="{167A27F9-0E91-49AE-82FF-94C4EFEBB2D9}" srcOrd="11" destOrd="0" presId="urn:microsoft.com/office/officeart/2005/8/layout/list1"/>
    <dgm:cxn modelId="{D996A268-861A-4817-9BC7-05DC328F7D72}" type="presParOf" srcId="{03783AE7-38BD-404A-B856-34525AFD9419}" destId="{41ABD6EB-4D6A-40A2-A67B-F109F90DB761}" srcOrd="12" destOrd="0" presId="urn:microsoft.com/office/officeart/2005/8/layout/list1"/>
    <dgm:cxn modelId="{40AA952D-0CCC-42EB-88D6-E9CE819F8B97}" type="presParOf" srcId="{41ABD6EB-4D6A-40A2-A67B-F109F90DB761}" destId="{6209FB5E-7BEA-4835-A481-D5FFF4EB573A}" srcOrd="0" destOrd="0" presId="urn:microsoft.com/office/officeart/2005/8/layout/list1"/>
    <dgm:cxn modelId="{27A221B5-A701-4EA0-9CD2-4491826F283A}" type="presParOf" srcId="{41ABD6EB-4D6A-40A2-A67B-F109F90DB761}" destId="{991D23A4-4DC6-416B-B05C-74C362F6B765}" srcOrd="1" destOrd="0" presId="urn:microsoft.com/office/officeart/2005/8/layout/list1"/>
    <dgm:cxn modelId="{154BF72E-4CBF-473F-8160-504BDE67DCFD}" type="presParOf" srcId="{03783AE7-38BD-404A-B856-34525AFD9419}" destId="{0929E1FB-B929-4695-8660-CAF74D694D4F}" srcOrd="13" destOrd="0" presId="urn:microsoft.com/office/officeart/2005/8/layout/list1"/>
    <dgm:cxn modelId="{CCFE3EA6-A195-4DD2-ADAD-583FBE528AFC}" type="presParOf" srcId="{03783AE7-38BD-404A-B856-34525AFD9419}" destId="{23F0CF07-5CA0-48DE-8B46-5B7782E902FC}" srcOrd="14" destOrd="0" presId="urn:microsoft.com/office/officeart/2005/8/layout/list1"/>
    <dgm:cxn modelId="{696B3D46-D02E-477E-9CCB-1454DF925953}" type="presParOf" srcId="{03783AE7-38BD-404A-B856-34525AFD9419}" destId="{BB18A1FC-F54D-436C-A149-A6D03390454D}" srcOrd="15" destOrd="0" presId="urn:microsoft.com/office/officeart/2005/8/layout/list1"/>
    <dgm:cxn modelId="{0D6F1F02-248D-4CB2-AD34-FCE02C052B52}" type="presParOf" srcId="{03783AE7-38BD-404A-B856-34525AFD9419}" destId="{941E066C-228D-4925-8874-5DB80E1C90C4}" srcOrd="16" destOrd="0" presId="urn:microsoft.com/office/officeart/2005/8/layout/list1"/>
    <dgm:cxn modelId="{727CB6A7-1DDC-4347-B7FE-225398871753}" type="presParOf" srcId="{941E066C-228D-4925-8874-5DB80E1C90C4}" destId="{E63CA3EC-4B78-4336-A2EA-055AC2E68530}" srcOrd="0" destOrd="0" presId="urn:microsoft.com/office/officeart/2005/8/layout/list1"/>
    <dgm:cxn modelId="{B2068BD9-0498-4FEA-8D14-6C6B0C5F2C98}" type="presParOf" srcId="{941E066C-228D-4925-8874-5DB80E1C90C4}" destId="{70EA180B-9977-41F9-8BFA-DA3F512EC260}" srcOrd="1" destOrd="0" presId="urn:microsoft.com/office/officeart/2005/8/layout/list1"/>
    <dgm:cxn modelId="{F530F57B-2CCD-4366-813E-490083EAF3E3}" type="presParOf" srcId="{03783AE7-38BD-404A-B856-34525AFD9419}" destId="{DC66E7E5-C73F-4FA4-B426-4D7755D622C6}" srcOrd="17" destOrd="0" presId="urn:microsoft.com/office/officeart/2005/8/layout/list1"/>
    <dgm:cxn modelId="{B921EEE8-B5A0-4BCE-980E-0BE3BD85A90F}" type="presParOf" srcId="{03783AE7-38BD-404A-B856-34525AFD9419}" destId="{CA0DD8F0-A8D4-48DE-B14E-6C7E41CF34E8}" srcOrd="18" destOrd="0" presId="urn:microsoft.com/office/officeart/2005/8/layout/list1"/>
    <dgm:cxn modelId="{EB400285-F9CC-473B-9C58-591B2EEC6356}" type="presParOf" srcId="{03783AE7-38BD-404A-B856-34525AFD9419}" destId="{3CB0E0FD-E1BB-4EDE-9D67-87AB35EB74C1}" srcOrd="19" destOrd="0" presId="urn:microsoft.com/office/officeart/2005/8/layout/list1"/>
    <dgm:cxn modelId="{95CABD35-DBE2-4A40-A860-5D09480AF5B7}" type="presParOf" srcId="{03783AE7-38BD-404A-B856-34525AFD9419}" destId="{B48A7275-C5D2-4336-966B-0337DC26958B}" srcOrd="20" destOrd="0" presId="urn:microsoft.com/office/officeart/2005/8/layout/list1"/>
    <dgm:cxn modelId="{2556A6D6-972D-4FED-92BC-F58F9697F6E6}" type="presParOf" srcId="{B48A7275-C5D2-4336-966B-0337DC26958B}" destId="{666563BD-2036-44DF-92AB-7D5716F72F9F}" srcOrd="0" destOrd="0" presId="urn:microsoft.com/office/officeart/2005/8/layout/list1"/>
    <dgm:cxn modelId="{64EB2A22-EAEC-493F-8B20-BA0E04A3A415}" type="presParOf" srcId="{B48A7275-C5D2-4336-966B-0337DC26958B}" destId="{E54630BB-86C2-45C2-A93C-7EE288E08244}" srcOrd="1" destOrd="0" presId="urn:microsoft.com/office/officeart/2005/8/layout/list1"/>
    <dgm:cxn modelId="{B4E51B76-88EB-450F-B944-D2D975E2E845}" type="presParOf" srcId="{03783AE7-38BD-404A-B856-34525AFD9419}" destId="{F0A62B28-056E-4107-ABA2-02CAB9F6F46D}" srcOrd="21" destOrd="0" presId="urn:microsoft.com/office/officeart/2005/8/layout/list1"/>
    <dgm:cxn modelId="{1AED3586-CE15-436D-AC3E-FEA641B2E685}" type="presParOf" srcId="{03783AE7-38BD-404A-B856-34525AFD9419}" destId="{63AFF047-1CED-4DF1-99C3-F965C37A7500}" srcOrd="22" destOrd="0" presId="urn:microsoft.com/office/officeart/2005/8/layout/list1"/>
    <dgm:cxn modelId="{E9F0D98A-00A0-4E7F-9763-4BF2018D68F2}" type="presParOf" srcId="{03783AE7-38BD-404A-B856-34525AFD9419}" destId="{2007EA03-87F9-41B2-A26B-DCE5CF83B8F2}" srcOrd="23" destOrd="0" presId="urn:microsoft.com/office/officeart/2005/8/layout/list1"/>
    <dgm:cxn modelId="{CB56715A-3567-4FE6-9A4E-42C3400320BA}" type="presParOf" srcId="{03783AE7-38BD-404A-B856-34525AFD9419}" destId="{9107466B-9871-4F04-9204-454FD1BAE817}" srcOrd="24" destOrd="0" presId="urn:microsoft.com/office/officeart/2005/8/layout/list1"/>
    <dgm:cxn modelId="{58C3BB3D-F169-4F93-9438-6241E047CDC3}" type="presParOf" srcId="{9107466B-9871-4F04-9204-454FD1BAE817}" destId="{D2873A8C-73A5-4063-AE5E-6438B90BF87F}" srcOrd="0" destOrd="0" presId="urn:microsoft.com/office/officeart/2005/8/layout/list1"/>
    <dgm:cxn modelId="{997CC997-400F-4FD6-A7D8-769B2DCCECFD}" type="presParOf" srcId="{9107466B-9871-4F04-9204-454FD1BAE817}" destId="{D9468508-6CA5-4445-B806-12E4B07AE827}" srcOrd="1" destOrd="0" presId="urn:microsoft.com/office/officeart/2005/8/layout/list1"/>
    <dgm:cxn modelId="{04C09665-2ABD-40A1-997D-6B4DF03F73D0}" type="presParOf" srcId="{03783AE7-38BD-404A-B856-34525AFD9419}" destId="{D7158C12-368F-40ED-B270-E5F62E146568}" srcOrd="25" destOrd="0" presId="urn:microsoft.com/office/officeart/2005/8/layout/list1"/>
    <dgm:cxn modelId="{446922ED-787C-485E-AD46-794AB38CF27D}" type="presParOf" srcId="{03783AE7-38BD-404A-B856-34525AFD9419}" destId="{6D292B95-7E76-4570-8EE5-CECCD0B8D10F}" srcOrd="26" destOrd="0" presId="urn:microsoft.com/office/officeart/2005/8/layout/list1"/>
  </dgm:cxnLst>
  <dgm:bg/>
  <dgm:whole/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D129D1-A97B-4836-973F-84033F2470E6}">
      <dsp:nvSpPr>
        <dsp:cNvPr id="0" name=""/>
        <dsp:cNvSpPr/>
      </dsp:nvSpPr>
      <dsp:spPr>
        <a:xfrm>
          <a:off x="0" y="434098"/>
          <a:ext cx="3326093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B2A071-57A2-4558-B35B-2934BAD748D7}">
      <dsp:nvSpPr>
        <dsp:cNvPr id="0" name=""/>
        <dsp:cNvSpPr/>
      </dsp:nvSpPr>
      <dsp:spPr>
        <a:xfrm>
          <a:off x="166304" y="61525"/>
          <a:ext cx="2328265" cy="7084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03" tIns="0" rIns="88003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Заполнение анкеты</a:t>
          </a:r>
          <a:endParaRPr lang="ru-RU" sz="1400" b="1" kern="1200" dirty="0">
            <a:solidFill>
              <a:schemeClr val="tx1"/>
            </a:solidFill>
          </a:endParaRPr>
        </a:p>
      </dsp:txBody>
      <dsp:txXfrm>
        <a:off x="200889" y="96110"/>
        <a:ext cx="2259095" cy="639310"/>
      </dsp:txXfrm>
    </dsp:sp>
    <dsp:sp modelId="{831417C7-AE70-4966-AFCB-F44C48B5F006}">
      <dsp:nvSpPr>
        <dsp:cNvPr id="0" name=""/>
        <dsp:cNvSpPr/>
      </dsp:nvSpPr>
      <dsp:spPr>
        <a:xfrm>
          <a:off x="0" y="1504405"/>
          <a:ext cx="3326093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26585"/>
              <a:satOff val="-18953"/>
              <a:lumOff val="-1921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D530BC-891F-4F6C-B279-C501FD310945}">
      <dsp:nvSpPr>
        <dsp:cNvPr id="0" name=""/>
        <dsp:cNvSpPr/>
      </dsp:nvSpPr>
      <dsp:spPr>
        <a:xfrm>
          <a:off x="166304" y="1150165"/>
          <a:ext cx="2328265" cy="708480"/>
        </a:xfrm>
        <a:prstGeom prst="roundRect">
          <a:avLst/>
        </a:prstGeom>
        <a:solidFill>
          <a:schemeClr val="accent5">
            <a:hueOff val="-126585"/>
            <a:satOff val="-18953"/>
            <a:lumOff val="-1921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03" tIns="0" rIns="88003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Прохождение тестов в области педагоги и психологии </a:t>
          </a:r>
          <a:endParaRPr lang="ru-RU" sz="1400" b="1" kern="1200" dirty="0">
            <a:solidFill>
              <a:schemeClr val="tx1"/>
            </a:solidFill>
          </a:endParaRPr>
        </a:p>
      </dsp:txBody>
      <dsp:txXfrm>
        <a:off x="200889" y="1184750"/>
        <a:ext cx="2259095" cy="639310"/>
      </dsp:txXfrm>
    </dsp:sp>
    <dsp:sp modelId="{E0661968-F569-4C55-ACFB-D6D48B687136}">
      <dsp:nvSpPr>
        <dsp:cNvPr id="0" name=""/>
        <dsp:cNvSpPr/>
      </dsp:nvSpPr>
      <dsp:spPr>
        <a:xfrm>
          <a:off x="0" y="2593044"/>
          <a:ext cx="3326093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53170"/>
              <a:satOff val="-37906"/>
              <a:lumOff val="-3843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331D53-AA70-4E67-90CD-F7E96C77BB3D}">
      <dsp:nvSpPr>
        <dsp:cNvPr id="0" name=""/>
        <dsp:cNvSpPr/>
      </dsp:nvSpPr>
      <dsp:spPr>
        <a:xfrm>
          <a:off x="166304" y="2238805"/>
          <a:ext cx="2328265" cy="708480"/>
        </a:xfrm>
        <a:prstGeom prst="roundRect">
          <a:avLst/>
        </a:prstGeom>
        <a:solidFill>
          <a:schemeClr val="accent5">
            <a:hueOff val="-253170"/>
            <a:satOff val="-37906"/>
            <a:lumOff val="-3843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03" tIns="0" rIns="88003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Решение кейсов интеллектуально-творческого характера </a:t>
          </a:r>
          <a:endParaRPr lang="ru-RU" sz="1400" b="1" kern="1200" dirty="0">
            <a:solidFill>
              <a:schemeClr val="tx1"/>
            </a:solidFill>
          </a:endParaRPr>
        </a:p>
      </dsp:txBody>
      <dsp:txXfrm>
        <a:off x="200889" y="2273390"/>
        <a:ext cx="2259095" cy="6393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802620-24E3-42C2-B1CA-ED0C4215803B}">
      <dsp:nvSpPr>
        <dsp:cNvPr id="0" name=""/>
        <dsp:cNvSpPr/>
      </dsp:nvSpPr>
      <dsp:spPr>
        <a:xfrm>
          <a:off x="632325" y="808"/>
          <a:ext cx="3279218" cy="61571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Цикл занятий: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650359" y="18842"/>
        <a:ext cx="3243150" cy="579647"/>
      </dsp:txXfrm>
    </dsp:sp>
    <dsp:sp modelId="{1B2BC650-4CAD-49C6-9DA3-EB00F2906C41}">
      <dsp:nvSpPr>
        <dsp:cNvPr id="0" name=""/>
        <dsp:cNvSpPr/>
      </dsp:nvSpPr>
      <dsp:spPr>
        <a:xfrm>
          <a:off x="632325" y="727352"/>
          <a:ext cx="615715" cy="615715"/>
        </a:xfrm>
        <a:prstGeom prst="roundRect">
          <a:avLst>
            <a:gd name="adj" fmla="val 166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6A50AE-2F18-4FAD-A229-722F62CEFCF8}">
      <dsp:nvSpPr>
        <dsp:cNvPr id="0" name=""/>
        <dsp:cNvSpPr/>
      </dsp:nvSpPr>
      <dsp:spPr>
        <a:xfrm>
          <a:off x="1284984" y="727352"/>
          <a:ext cx="2626559" cy="615715"/>
        </a:xfrm>
        <a:prstGeom prst="roundRect">
          <a:avLst>
            <a:gd name="adj" fmla="val 166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</a:rPr>
            <a:t>Как научиться наблюдать и делать паузы </a:t>
          </a:r>
          <a:endParaRPr lang="ru-RU" sz="1200" b="1" kern="1200" dirty="0">
            <a:solidFill>
              <a:schemeClr val="tx1"/>
            </a:solidFill>
          </a:endParaRPr>
        </a:p>
      </dsp:txBody>
      <dsp:txXfrm>
        <a:off x="1315046" y="757414"/>
        <a:ext cx="2566435" cy="555591"/>
      </dsp:txXfrm>
    </dsp:sp>
    <dsp:sp modelId="{D6D3AEBE-F3F4-4E38-BDDF-4E61C39DA758}">
      <dsp:nvSpPr>
        <dsp:cNvPr id="0" name=""/>
        <dsp:cNvSpPr/>
      </dsp:nvSpPr>
      <dsp:spPr>
        <a:xfrm>
          <a:off x="632325" y="1395804"/>
          <a:ext cx="615715" cy="615715"/>
        </a:xfrm>
        <a:prstGeom prst="roundRect">
          <a:avLst>
            <a:gd name="adj" fmla="val 16670"/>
          </a:avLst>
        </a:prstGeom>
        <a:solidFill>
          <a:schemeClr val="accent5">
            <a:hueOff val="-84390"/>
            <a:satOff val="-12635"/>
            <a:lumOff val="-1281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6900D7-152C-42CD-89B2-AD9259480292}">
      <dsp:nvSpPr>
        <dsp:cNvPr id="0" name=""/>
        <dsp:cNvSpPr/>
      </dsp:nvSpPr>
      <dsp:spPr>
        <a:xfrm>
          <a:off x="1284984" y="1416954"/>
          <a:ext cx="2626559" cy="615715"/>
        </a:xfrm>
        <a:prstGeom prst="roundRect">
          <a:avLst>
            <a:gd name="adj" fmla="val 16670"/>
          </a:avLst>
        </a:prstGeom>
        <a:solidFill>
          <a:schemeClr val="accent5">
            <a:hueOff val="-84390"/>
            <a:satOff val="-12635"/>
            <a:lumOff val="-1281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</a:rPr>
            <a:t>Осваиваем технологию исследовательской деятельности</a:t>
          </a:r>
          <a:endParaRPr lang="ru-RU" sz="1200" b="1" kern="1200" dirty="0">
            <a:solidFill>
              <a:schemeClr val="tx1"/>
            </a:solidFill>
          </a:endParaRPr>
        </a:p>
      </dsp:txBody>
      <dsp:txXfrm>
        <a:off x="1315046" y="1447016"/>
        <a:ext cx="2566435" cy="555591"/>
      </dsp:txXfrm>
    </dsp:sp>
    <dsp:sp modelId="{C30413C9-9656-4AB0-81F5-2E060470F9F5}">
      <dsp:nvSpPr>
        <dsp:cNvPr id="0" name=""/>
        <dsp:cNvSpPr/>
      </dsp:nvSpPr>
      <dsp:spPr>
        <a:xfrm>
          <a:off x="632325" y="2106556"/>
          <a:ext cx="615715" cy="615715"/>
        </a:xfrm>
        <a:prstGeom prst="roundRect">
          <a:avLst>
            <a:gd name="adj" fmla="val 16670"/>
          </a:avLst>
        </a:prstGeom>
        <a:solidFill>
          <a:schemeClr val="accent5">
            <a:hueOff val="-168780"/>
            <a:satOff val="-25271"/>
            <a:lumOff val="-256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FFB2E9-634E-47E8-85EE-83FD408FBB2D}">
      <dsp:nvSpPr>
        <dsp:cNvPr id="0" name=""/>
        <dsp:cNvSpPr/>
      </dsp:nvSpPr>
      <dsp:spPr>
        <a:xfrm>
          <a:off x="1284984" y="2106556"/>
          <a:ext cx="2626559" cy="615715"/>
        </a:xfrm>
        <a:prstGeom prst="roundRect">
          <a:avLst>
            <a:gd name="adj" fmla="val 16670"/>
          </a:avLst>
        </a:prstGeom>
        <a:solidFill>
          <a:schemeClr val="accent5">
            <a:hueOff val="-168780"/>
            <a:satOff val="-25271"/>
            <a:lumOff val="-256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</a:rPr>
            <a:t>Учим детей систематизировать. </a:t>
          </a:r>
          <a:endParaRPr lang="ru-RU" sz="1200" b="1" kern="1200" dirty="0">
            <a:solidFill>
              <a:schemeClr val="tx1"/>
            </a:solidFill>
          </a:endParaRPr>
        </a:p>
      </dsp:txBody>
      <dsp:txXfrm>
        <a:off x="1315046" y="2136618"/>
        <a:ext cx="2566435" cy="555591"/>
      </dsp:txXfrm>
    </dsp:sp>
    <dsp:sp modelId="{B250739A-A0E9-40B5-8B44-4AFE4F3124F3}">
      <dsp:nvSpPr>
        <dsp:cNvPr id="0" name=""/>
        <dsp:cNvSpPr/>
      </dsp:nvSpPr>
      <dsp:spPr>
        <a:xfrm>
          <a:off x="632325" y="2796158"/>
          <a:ext cx="615715" cy="615715"/>
        </a:xfrm>
        <a:prstGeom prst="roundRect">
          <a:avLst>
            <a:gd name="adj" fmla="val 16670"/>
          </a:avLst>
        </a:prstGeom>
        <a:solidFill>
          <a:schemeClr val="accent5">
            <a:hueOff val="-253170"/>
            <a:satOff val="-37906"/>
            <a:lumOff val="-3843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E4FB4E-0155-4DE1-B283-6AB741A5D302}">
      <dsp:nvSpPr>
        <dsp:cNvPr id="0" name=""/>
        <dsp:cNvSpPr/>
      </dsp:nvSpPr>
      <dsp:spPr>
        <a:xfrm>
          <a:off x="1284984" y="2796158"/>
          <a:ext cx="2626559" cy="615715"/>
        </a:xfrm>
        <a:prstGeom prst="roundRect">
          <a:avLst>
            <a:gd name="adj" fmla="val 16670"/>
          </a:avLst>
        </a:prstGeom>
        <a:solidFill>
          <a:schemeClr val="accent5">
            <a:hueOff val="-253170"/>
            <a:satOff val="-37906"/>
            <a:lumOff val="-3843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</a:rPr>
            <a:t>Отличия исследовательской деятельности от проектной </a:t>
          </a:r>
          <a:endParaRPr lang="ru-RU" sz="1200" b="1" kern="1200" dirty="0">
            <a:solidFill>
              <a:schemeClr val="tx1"/>
            </a:solidFill>
          </a:endParaRPr>
        </a:p>
      </dsp:txBody>
      <dsp:txXfrm>
        <a:off x="1315046" y="2826220"/>
        <a:ext cx="2566435" cy="55559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8E0C7A-E754-412B-97D4-B2069782D141}">
      <dsp:nvSpPr>
        <dsp:cNvPr id="0" name=""/>
        <dsp:cNvSpPr/>
      </dsp:nvSpPr>
      <dsp:spPr>
        <a:xfrm>
          <a:off x="104109" y="1114927"/>
          <a:ext cx="2468467" cy="77139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2492" tIns="53340" rIns="53340" bIns="5334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Апробация технологии исследовательской деятельности</a:t>
          </a:r>
          <a:endParaRPr lang="ru-RU" sz="1400" b="1" kern="1200" dirty="0">
            <a:solidFill>
              <a:schemeClr val="tx1"/>
            </a:solidFill>
          </a:endParaRPr>
        </a:p>
      </dsp:txBody>
      <dsp:txXfrm>
        <a:off x="104109" y="1114927"/>
        <a:ext cx="2468467" cy="771396"/>
      </dsp:txXfrm>
    </dsp:sp>
    <dsp:sp modelId="{D0729FED-3329-4B86-8F82-30121B799CCE}">
      <dsp:nvSpPr>
        <dsp:cNvPr id="0" name=""/>
        <dsp:cNvSpPr/>
      </dsp:nvSpPr>
      <dsp:spPr>
        <a:xfrm>
          <a:off x="1256" y="1003503"/>
          <a:ext cx="539977" cy="809965"/>
        </a:xfrm>
        <a:prstGeom prst="rect">
          <a:avLst/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3A9EBC-102E-4047-9BED-0B797924BA6B}">
      <dsp:nvSpPr>
        <dsp:cNvPr id="0" name=""/>
        <dsp:cNvSpPr/>
      </dsp:nvSpPr>
      <dsp:spPr>
        <a:xfrm>
          <a:off x="104109" y="2086029"/>
          <a:ext cx="2468467" cy="77139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2492" tIns="53340" rIns="53340" bIns="5334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Обобщение опыта работы </a:t>
          </a:r>
          <a:endParaRPr lang="ru-RU" sz="1400" b="1" kern="1200" dirty="0">
            <a:solidFill>
              <a:schemeClr val="tx1"/>
            </a:solidFill>
          </a:endParaRPr>
        </a:p>
      </dsp:txBody>
      <dsp:txXfrm>
        <a:off x="104109" y="2086029"/>
        <a:ext cx="2468467" cy="771396"/>
      </dsp:txXfrm>
    </dsp:sp>
    <dsp:sp modelId="{037E3FB1-0C38-462E-B895-3E17D1FD3D6E}">
      <dsp:nvSpPr>
        <dsp:cNvPr id="0" name=""/>
        <dsp:cNvSpPr/>
      </dsp:nvSpPr>
      <dsp:spPr>
        <a:xfrm>
          <a:off x="1256" y="1974606"/>
          <a:ext cx="539977" cy="809965"/>
        </a:xfrm>
        <a:prstGeom prst="rect">
          <a:avLst/>
        </a:prstGeom>
        <a:solidFill>
          <a:schemeClr val="accent5">
            <a:tint val="50000"/>
            <a:hueOff val="-258506"/>
            <a:satOff val="-37378"/>
            <a:lumOff val="-1094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869617-617E-41DA-8A53-718A7ED5EDD5}">
      <dsp:nvSpPr>
        <dsp:cNvPr id="0" name=""/>
        <dsp:cNvSpPr/>
      </dsp:nvSpPr>
      <dsp:spPr>
        <a:xfrm rot="10800000">
          <a:off x="1453332" y="5419"/>
          <a:ext cx="5020969" cy="754609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2762" tIns="91440" rIns="170688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PT Sans Caption"/>
              <a:ea typeface="PT Sans Caption"/>
              <a:cs typeface="PT Sans Caption"/>
              <a:sym typeface="PT Sans Caption"/>
            </a:rPr>
            <a:t>ПРОБЛЕМА </a:t>
          </a:r>
          <a:r>
            <a:rPr lang="ru-RU" sz="2400" kern="1200" dirty="0" smtClean="0">
              <a:latin typeface="PT Sans Caption"/>
              <a:ea typeface="PT Sans Caption"/>
              <a:cs typeface="PT Sans Caption"/>
              <a:sym typeface="PT Sans Caption"/>
            </a:rPr>
            <a:t>или</a:t>
          </a:r>
          <a:r>
            <a:rPr lang="ru-RU" sz="2400" b="1" kern="1200" dirty="0" smtClean="0">
              <a:latin typeface="PT Sans Caption"/>
              <a:ea typeface="PT Sans Caption"/>
              <a:cs typeface="PT Sans Caption"/>
              <a:sym typeface="PT Sans Caption"/>
            </a:rPr>
            <a:t> ЗАДАЧА</a:t>
          </a:r>
          <a:endParaRPr lang="ru-RU" sz="2400" kern="1200" dirty="0"/>
        </a:p>
      </dsp:txBody>
      <dsp:txXfrm rot="10800000">
        <a:off x="1641984" y="5419"/>
        <a:ext cx="4832317" cy="754609"/>
      </dsp:txXfrm>
    </dsp:sp>
    <dsp:sp modelId="{0D50F767-0636-4F47-8862-4FC3966A3908}">
      <dsp:nvSpPr>
        <dsp:cNvPr id="0" name=""/>
        <dsp:cNvSpPr/>
      </dsp:nvSpPr>
      <dsp:spPr>
        <a:xfrm>
          <a:off x="1076028" y="1155"/>
          <a:ext cx="754609" cy="75460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576EA9-A4B2-489D-B8B1-BF980551922E}">
      <dsp:nvSpPr>
        <dsp:cNvPr id="0" name=""/>
        <dsp:cNvSpPr/>
      </dsp:nvSpPr>
      <dsp:spPr>
        <a:xfrm rot="10800000">
          <a:off x="1453332" y="985284"/>
          <a:ext cx="5020969" cy="754609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2762" tIns="91440" rIns="170688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smtClean="0">
              <a:latin typeface="PT Sans Caption"/>
              <a:ea typeface="PT Sans Caption"/>
              <a:cs typeface="PT Sans Caption"/>
              <a:sym typeface="PT Sans Caption"/>
            </a:rPr>
            <a:t>КОПИЛКА</a:t>
          </a:r>
          <a:endParaRPr lang="ru-RU" sz="2400" b="1" kern="1200" dirty="0">
            <a:latin typeface="PT Sans Caption"/>
            <a:ea typeface="PT Sans Caption"/>
            <a:cs typeface="PT Sans Caption"/>
            <a:sym typeface="PT Sans Caption"/>
          </a:endParaRPr>
        </a:p>
      </dsp:txBody>
      <dsp:txXfrm rot="10800000">
        <a:off x="1641984" y="985284"/>
        <a:ext cx="4832317" cy="754609"/>
      </dsp:txXfrm>
    </dsp:sp>
    <dsp:sp modelId="{80B2A2BD-5C73-47BF-A4E0-E1A95CC050CA}">
      <dsp:nvSpPr>
        <dsp:cNvPr id="0" name=""/>
        <dsp:cNvSpPr/>
      </dsp:nvSpPr>
      <dsp:spPr>
        <a:xfrm>
          <a:off x="1076028" y="985284"/>
          <a:ext cx="754609" cy="754609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E30E8C-A089-4056-9B0E-86121407C30C}">
      <dsp:nvSpPr>
        <dsp:cNvPr id="0" name=""/>
        <dsp:cNvSpPr/>
      </dsp:nvSpPr>
      <dsp:spPr>
        <a:xfrm rot="10800000">
          <a:off x="1453332" y="1965150"/>
          <a:ext cx="5020969" cy="754609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2762" tIns="91440" rIns="170688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PT Sans Caption"/>
              <a:ea typeface="PT Sans Caption"/>
              <a:cs typeface="PT Sans Caption"/>
              <a:sym typeface="PT Sans Caption"/>
            </a:rPr>
            <a:t>КАРТОТЕКА </a:t>
          </a:r>
          <a:r>
            <a:rPr lang="ru-RU" sz="2400" kern="1200" dirty="0" smtClean="0">
              <a:latin typeface="PT Sans Caption"/>
              <a:ea typeface="PT Sans Caption"/>
              <a:cs typeface="PT Sans Caption"/>
              <a:sym typeface="PT Sans Caption"/>
            </a:rPr>
            <a:t>(классификация)</a:t>
          </a:r>
          <a:endParaRPr lang="ru-RU" sz="2400" kern="1200" dirty="0">
            <a:latin typeface="PT Sans Caption"/>
            <a:ea typeface="PT Sans Caption"/>
            <a:cs typeface="PT Sans Caption"/>
            <a:sym typeface="PT Sans Caption"/>
          </a:endParaRPr>
        </a:p>
      </dsp:txBody>
      <dsp:txXfrm rot="10800000">
        <a:off x="1641984" y="1965150"/>
        <a:ext cx="4832317" cy="754609"/>
      </dsp:txXfrm>
    </dsp:sp>
    <dsp:sp modelId="{11D202FE-9707-4EF8-B267-177462D2FF45}">
      <dsp:nvSpPr>
        <dsp:cNvPr id="0" name=""/>
        <dsp:cNvSpPr/>
      </dsp:nvSpPr>
      <dsp:spPr>
        <a:xfrm>
          <a:off x="1076028" y="1965150"/>
          <a:ext cx="754609" cy="754609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1C8264-3391-454A-94F0-550F81F9A2BD}">
      <dsp:nvSpPr>
        <dsp:cNvPr id="0" name=""/>
        <dsp:cNvSpPr/>
      </dsp:nvSpPr>
      <dsp:spPr>
        <a:xfrm rot="10800000">
          <a:off x="1453332" y="2945015"/>
          <a:ext cx="5020969" cy="754609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2762" tIns="91440" rIns="170688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smtClean="0">
              <a:latin typeface="PT Sans Caption"/>
              <a:ea typeface="PT Sans Caption"/>
              <a:cs typeface="PT Sans Caption"/>
              <a:sym typeface="PT Sans Caption"/>
            </a:rPr>
            <a:t>МОДЕЛЬ </a:t>
          </a:r>
          <a:r>
            <a:rPr lang="ru-RU" sz="2400" kern="1200" dirty="0" smtClean="0">
              <a:latin typeface="PT Sans Caption"/>
              <a:ea typeface="PT Sans Caption"/>
              <a:cs typeface="PT Sans Caption"/>
              <a:sym typeface="PT Sans Caption"/>
            </a:rPr>
            <a:t>(систематизация)</a:t>
          </a:r>
          <a:endParaRPr lang="ru-RU" sz="2400" kern="1200" dirty="0">
            <a:latin typeface="PT Sans Caption"/>
            <a:ea typeface="PT Sans Caption"/>
            <a:cs typeface="PT Sans Caption"/>
            <a:sym typeface="PT Sans Caption"/>
          </a:endParaRPr>
        </a:p>
      </dsp:txBody>
      <dsp:txXfrm rot="10800000">
        <a:off x="1641984" y="2945015"/>
        <a:ext cx="4832317" cy="754609"/>
      </dsp:txXfrm>
    </dsp:sp>
    <dsp:sp modelId="{D8DE0F97-02C4-492B-AD7F-38AFD444B197}">
      <dsp:nvSpPr>
        <dsp:cNvPr id="0" name=""/>
        <dsp:cNvSpPr/>
      </dsp:nvSpPr>
      <dsp:spPr>
        <a:xfrm>
          <a:off x="1076028" y="2945015"/>
          <a:ext cx="754609" cy="754609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850D88-4C21-4F9E-8B26-F84CBDEC552E}">
      <dsp:nvSpPr>
        <dsp:cNvPr id="0" name=""/>
        <dsp:cNvSpPr/>
      </dsp:nvSpPr>
      <dsp:spPr>
        <a:xfrm rot="10800000">
          <a:off x="1453332" y="3924880"/>
          <a:ext cx="5020969" cy="754609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2762" tIns="91440" rIns="170688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PT Sans Caption"/>
              <a:ea typeface="PT Sans Caption"/>
              <a:cs typeface="PT Sans Caption"/>
              <a:sym typeface="PT Sans Caption"/>
            </a:rPr>
            <a:t>ПРОДУКТ</a:t>
          </a:r>
          <a:endParaRPr lang="ru-RU" sz="2400" b="1" kern="1200" dirty="0">
            <a:latin typeface="PT Sans Caption"/>
            <a:ea typeface="PT Sans Caption"/>
            <a:cs typeface="PT Sans Caption"/>
            <a:sym typeface="PT Sans Caption"/>
          </a:endParaRPr>
        </a:p>
      </dsp:txBody>
      <dsp:txXfrm rot="10800000">
        <a:off x="1641984" y="3924880"/>
        <a:ext cx="4832317" cy="754609"/>
      </dsp:txXfrm>
    </dsp:sp>
    <dsp:sp modelId="{6BBC0BB0-53EA-456F-9B1D-AC4F66AEE7DD}">
      <dsp:nvSpPr>
        <dsp:cNvPr id="0" name=""/>
        <dsp:cNvSpPr/>
      </dsp:nvSpPr>
      <dsp:spPr>
        <a:xfrm>
          <a:off x="1076028" y="3924880"/>
          <a:ext cx="754609" cy="754609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BC30A1-E5B1-45B0-8C10-8E5680260CAF}">
      <dsp:nvSpPr>
        <dsp:cNvPr id="0" name=""/>
        <dsp:cNvSpPr/>
      </dsp:nvSpPr>
      <dsp:spPr>
        <a:xfrm rot="10800000">
          <a:off x="1453332" y="4904746"/>
          <a:ext cx="5020969" cy="754609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2762" tIns="91440" rIns="170688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PT Sans Caption"/>
              <a:ea typeface="PT Sans Caption"/>
              <a:cs typeface="PT Sans Caption"/>
              <a:sym typeface="PT Sans Caption"/>
            </a:rPr>
            <a:t>ПРЕЗЕНТАЦИЯ</a:t>
          </a:r>
          <a:endParaRPr lang="ru-RU" sz="2400" b="1" kern="1200" dirty="0">
            <a:latin typeface="PT Sans Caption"/>
            <a:ea typeface="PT Sans Caption"/>
            <a:cs typeface="PT Sans Caption"/>
            <a:sym typeface="PT Sans Caption"/>
          </a:endParaRPr>
        </a:p>
      </dsp:txBody>
      <dsp:txXfrm rot="10800000">
        <a:off x="1641984" y="4904746"/>
        <a:ext cx="4832317" cy="754609"/>
      </dsp:txXfrm>
    </dsp:sp>
    <dsp:sp modelId="{07A05D13-1B05-4EC5-820C-A08534D41845}">
      <dsp:nvSpPr>
        <dsp:cNvPr id="0" name=""/>
        <dsp:cNvSpPr/>
      </dsp:nvSpPr>
      <dsp:spPr>
        <a:xfrm>
          <a:off x="1076028" y="4904746"/>
          <a:ext cx="754609" cy="754609"/>
        </a:xfrm>
        <a:prstGeom prst="ellipse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943DCA-402F-42BB-BC67-4FB3A51A502E}">
      <dsp:nvSpPr>
        <dsp:cNvPr id="0" name=""/>
        <dsp:cNvSpPr/>
      </dsp:nvSpPr>
      <dsp:spPr>
        <a:xfrm rot="10800000">
          <a:off x="1453332" y="5884611"/>
          <a:ext cx="5020969" cy="754609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2762" tIns="91440" rIns="170688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" sz="2400" b="1" kern="1200" dirty="0" smtClean="0">
              <a:solidFill>
                <a:schemeClr val="accent3">
                  <a:lumMod val="50000"/>
                </a:schemeClr>
              </a:solidFill>
              <a:latin typeface="PT Sans Caption"/>
              <a:ea typeface="PT Sans Caption"/>
              <a:cs typeface="PT Sans Caption"/>
              <a:sym typeface="PT Sans Caption"/>
            </a:rPr>
            <a:t>НОВАЯ ЦЕЛЬ</a:t>
          </a:r>
          <a:endParaRPr lang="ru-RU" sz="2400" kern="1200" dirty="0">
            <a:solidFill>
              <a:schemeClr val="accent3">
                <a:lumMod val="50000"/>
              </a:schemeClr>
            </a:solidFill>
          </a:endParaRPr>
        </a:p>
      </dsp:txBody>
      <dsp:txXfrm rot="10800000">
        <a:off x="1641984" y="5884611"/>
        <a:ext cx="4832317" cy="754609"/>
      </dsp:txXfrm>
    </dsp:sp>
    <dsp:sp modelId="{5CBD7B65-5A45-4F1E-BD52-11350BD420D7}">
      <dsp:nvSpPr>
        <dsp:cNvPr id="0" name=""/>
        <dsp:cNvSpPr/>
      </dsp:nvSpPr>
      <dsp:spPr>
        <a:xfrm>
          <a:off x="1076028" y="5884611"/>
          <a:ext cx="754609" cy="754609"/>
        </a:xfrm>
        <a:prstGeom prst="ellipse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AC6374-A693-442F-B26A-4D114A4CCE44}" type="datetimeFigureOut">
              <a:rPr lang="en-US" smtClean="0"/>
              <a:pPr/>
              <a:t>1/19/2021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5D7955-5993-4902-AE91-A8F638C830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351782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1DD1CA-4ECC-4B12-864E-8D00EB97EB0E}" type="datetimeFigureOut">
              <a:rPr lang="ru-RU" smtClean="0"/>
              <a:pPr/>
              <a:t>19.01.2021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B3E9AF-E051-454E-B92D-B0498DE113C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Можете сделать диаграммы более яркими.</a:t>
            </a:r>
            <a:r>
              <a:rPr lang="ru-RU" baseline="0" dirty="0" smtClean="0"/>
              <a:t> </a:t>
            </a:r>
            <a:r>
              <a:rPr lang="ru-RU" baseline="0" smtClean="0"/>
              <a:t>Д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5A6663-455F-431C-9B7F-BA682BB266A3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Можете сделать диаграммы более яркими.</a:t>
            </a:r>
            <a:r>
              <a:rPr lang="ru-RU" baseline="0" dirty="0" smtClean="0"/>
              <a:t> </a:t>
            </a:r>
            <a:r>
              <a:rPr lang="ru-RU" baseline="0" smtClean="0"/>
              <a:t>Д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5A6663-455F-431C-9B7F-BA682BB266A3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Вопросы могут появляться друг за другом.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5A6663-455F-431C-9B7F-BA682BB266A3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s with Captio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 userDrawn="1"/>
        </p:nvSpPr>
        <p:spPr>
          <a:xfrm>
            <a:off x="2438400" y="0"/>
            <a:ext cx="5080000" cy="787400"/>
          </a:xfrm>
          <a:prstGeom prst="rect">
            <a:avLst/>
          </a:prstGeom>
          <a:solidFill>
            <a:schemeClr val="accent1"/>
          </a:solidFill>
          <a:ln w="6350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2489"/>
          </a:p>
        </p:txBody>
      </p:sp>
      <p:sp>
        <p:nvSpPr>
          <p:cNvPr id="24" name="Title 9"/>
          <p:cNvSpPr>
            <a:spLocks noGrp="1"/>
          </p:cNvSpPr>
          <p:nvPr>
            <p:ph type="title" hasCustomPrompt="1"/>
          </p:nvPr>
        </p:nvSpPr>
        <p:spPr>
          <a:xfrm>
            <a:off x="3657600" y="0"/>
            <a:ext cx="3810000" cy="1185830"/>
          </a:xfrm>
          <a:prstGeom prst="rect">
            <a:avLst/>
          </a:prstGeom>
        </p:spPr>
        <p:txBody>
          <a:bodyPr lIns="91438" tIns="45719" rIns="91438" bIns="45719">
            <a:noAutofit/>
          </a:bodyPr>
          <a:lstStyle>
            <a:lvl1pPr algn="r">
              <a:lnSpc>
                <a:spcPct val="100000"/>
              </a:lnSpc>
              <a:defRPr sz="3600" b="1" spc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PUT THE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26" name="Rectangle 25"/>
          <p:cNvSpPr/>
          <p:nvPr userDrawn="1"/>
        </p:nvSpPr>
        <p:spPr>
          <a:xfrm rot="5400000">
            <a:off x="5330020" y="1037415"/>
            <a:ext cx="211169" cy="50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2489"/>
          </a:p>
        </p:txBody>
      </p:sp>
    </p:spTree>
    <p:extLst>
      <p:ext uri="{BB962C8B-B14F-4D97-AF65-F5344CB8AC3E}">
        <p14:creationId xmlns="" xmlns:p14="http://schemas.microsoft.com/office/powerpoint/2010/main" val="1343438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s with Captio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xmlns="" id="{D2CF8B22-EF0B-485F-9318-40DB89E66C7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29611" y="1306833"/>
            <a:ext cx="2331026" cy="2331026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xmlns="" id="{D207FEAB-EB75-4D2C-84BD-CDAD4AAFB3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91905" y="1306833"/>
            <a:ext cx="2331026" cy="2331026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xmlns="" id="{030C599C-99FE-4B39-A2FB-605D751A286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29611" y="3844533"/>
            <a:ext cx="2331026" cy="2331026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xmlns="" id="{9DB76368-6890-48F8-948F-427F53AB2D2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91905" y="3844533"/>
            <a:ext cx="2331026" cy="2331026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25" name="Rectangle 24"/>
          <p:cNvSpPr/>
          <p:nvPr userDrawn="1"/>
        </p:nvSpPr>
        <p:spPr>
          <a:xfrm>
            <a:off x="2438400" y="0"/>
            <a:ext cx="5080000" cy="787400"/>
          </a:xfrm>
          <a:prstGeom prst="rect">
            <a:avLst/>
          </a:prstGeom>
          <a:solidFill>
            <a:schemeClr val="accent1"/>
          </a:solidFill>
          <a:ln w="6350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2489"/>
          </a:p>
        </p:txBody>
      </p:sp>
      <p:sp>
        <p:nvSpPr>
          <p:cNvPr id="24" name="Title 9"/>
          <p:cNvSpPr>
            <a:spLocks noGrp="1"/>
          </p:cNvSpPr>
          <p:nvPr>
            <p:ph type="title" hasCustomPrompt="1"/>
          </p:nvPr>
        </p:nvSpPr>
        <p:spPr>
          <a:xfrm>
            <a:off x="3657600" y="0"/>
            <a:ext cx="3810000" cy="1185830"/>
          </a:xfrm>
          <a:prstGeom prst="rect">
            <a:avLst/>
          </a:prstGeom>
        </p:spPr>
        <p:txBody>
          <a:bodyPr lIns="91438" tIns="45719" rIns="91438" bIns="45719">
            <a:noAutofit/>
          </a:bodyPr>
          <a:lstStyle>
            <a:lvl1pPr algn="r">
              <a:lnSpc>
                <a:spcPct val="100000"/>
              </a:lnSpc>
              <a:defRPr sz="3600" b="1" spc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PUT THE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26" name="Rectangle 25"/>
          <p:cNvSpPr/>
          <p:nvPr userDrawn="1"/>
        </p:nvSpPr>
        <p:spPr>
          <a:xfrm rot="5400000">
            <a:off x="5330020" y="1037415"/>
            <a:ext cx="211169" cy="50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2489"/>
          </a:p>
        </p:txBody>
      </p:sp>
    </p:spTree>
    <p:extLst>
      <p:ext uri="{BB962C8B-B14F-4D97-AF65-F5344CB8AC3E}">
        <p14:creationId xmlns="" xmlns:p14="http://schemas.microsoft.com/office/powerpoint/2010/main" val="1443969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4D4136B-CC8F-41B1-A298-B0F1C0510555}"/>
              </a:ext>
            </a:extLst>
          </p:cNvPr>
          <p:cNvSpPr/>
          <p:nvPr userDrawn="1"/>
        </p:nvSpPr>
        <p:spPr>
          <a:xfrm>
            <a:off x="-3" y="1500716"/>
            <a:ext cx="3307760" cy="4042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/>
          </a:p>
        </p:txBody>
      </p:sp>
      <p:sp>
        <p:nvSpPr>
          <p:cNvPr id="23" name="Title 9"/>
          <p:cNvSpPr>
            <a:spLocks noGrp="1"/>
          </p:cNvSpPr>
          <p:nvPr>
            <p:ph type="title" hasCustomPrompt="1"/>
          </p:nvPr>
        </p:nvSpPr>
        <p:spPr>
          <a:xfrm>
            <a:off x="406400" y="1030770"/>
            <a:ext cx="2743200" cy="186654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ct val="100000"/>
              </a:lnSpc>
              <a:defRPr sz="3600" b="1" spc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PUT TITLE</a:t>
            </a:r>
            <a:br>
              <a:rPr lang="en-US" dirty="0"/>
            </a:br>
            <a:r>
              <a:rPr lang="en-US" dirty="0"/>
              <a:t>HERE</a:t>
            </a:r>
          </a:p>
        </p:txBody>
      </p:sp>
    </p:spTree>
    <p:extLst>
      <p:ext uri="{BB962C8B-B14F-4D97-AF65-F5344CB8AC3E}">
        <p14:creationId xmlns="" xmlns:p14="http://schemas.microsoft.com/office/powerpoint/2010/main" val="3295177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724400" y="1671136"/>
            <a:ext cx="2743200" cy="274320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 userDrawn="1"/>
        </p:nvSpPr>
        <p:spPr>
          <a:xfrm>
            <a:off x="2438400" y="0"/>
            <a:ext cx="5080000" cy="787400"/>
          </a:xfrm>
          <a:prstGeom prst="rect">
            <a:avLst/>
          </a:prstGeom>
          <a:solidFill>
            <a:schemeClr val="accent1"/>
          </a:solidFill>
          <a:ln w="6350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2489"/>
          </a:p>
        </p:txBody>
      </p:sp>
      <p:sp>
        <p:nvSpPr>
          <p:cNvPr id="22" name="Title 9"/>
          <p:cNvSpPr>
            <a:spLocks noGrp="1"/>
          </p:cNvSpPr>
          <p:nvPr>
            <p:ph type="title" hasCustomPrompt="1"/>
          </p:nvPr>
        </p:nvSpPr>
        <p:spPr>
          <a:xfrm>
            <a:off x="3657600" y="0"/>
            <a:ext cx="3810000" cy="1185830"/>
          </a:xfrm>
          <a:prstGeom prst="rect">
            <a:avLst/>
          </a:prstGeom>
        </p:spPr>
        <p:txBody>
          <a:bodyPr lIns="91438" tIns="45719" rIns="91438" bIns="45719">
            <a:noAutofit/>
          </a:bodyPr>
          <a:lstStyle>
            <a:lvl1pPr algn="r">
              <a:lnSpc>
                <a:spcPct val="100000"/>
              </a:lnSpc>
              <a:defRPr sz="3600" b="1" spc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PUT THE 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23" name="Rectangle 22"/>
          <p:cNvSpPr/>
          <p:nvPr userDrawn="1"/>
        </p:nvSpPr>
        <p:spPr>
          <a:xfrm rot="5400000">
            <a:off x="5330020" y="1037415"/>
            <a:ext cx="211169" cy="50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2489"/>
          </a:p>
        </p:txBody>
      </p:sp>
    </p:spTree>
    <p:extLst>
      <p:ext uri="{BB962C8B-B14F-4D97-AF65-F5344CB8AC3E}">
        <p14:creationId xmlns="" xmlns:p14="http://schemas.microsoft.com/office/powerpoint/2010/main" val="1230039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681760" y="304800"/>
            <a:ext cx="3337808" cy="4241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5354351" y="2616202"/>
            <a:ext cx="3337808" cy="42417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9753600" y="977902"/>
            <a:ext cx="2438400" cy="1841500"/>
          </a:xfrm>
          <a:prstGeom prst="rect">
            <a:avLst/>
          </a:prstGeom>
          <a:solidFill>
            <a:schemeClr val="accent1"/>
          </a:solidFill>
          <a:ln w="635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/>
          </a:p>
        </p:txBody>
      </p:sp>
      <p:sp>
        <p:nvSpPr>
          <p:cNvPr id="9" name="Title 9"/>
          <p:cNvSpPr>
            <a:spLocks noGrp="1"/>
          </p:cNvSpPr>
          <p:nvPr>
            <p:ph type="title" hasCustomPrompt="1"/>
          </p:nvPr>
        </p:nvSpPr>
        <p:spPr>
          <a:xfrm>
            <a:off x="8011888" y="1611646"/>
            <a:ext cx="3672113" cy="1817356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lnSpc>
                <a:spcPct val="100000"/>
              </a:lnSpc>
              <a:defRPr sz="3600" b="1" spc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PUT  </a:t>
            </a:r>
            <a:br>
              <a:rPr lang="en-US" dirty="0"/>
            </a:br>
            <a:r>
              <a:rPr lang="en-US" dirty="0"/>
              <a:t>THE TITLE 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xmlns="" id="{1777C512-FA89-401A-9AD7-5B60D4ADE138}"/>
              </a:ext>
            </a:extLst>
          </p:cNvPr>
          <p:cNvSpPr/>
          <p:nvPr userDrawn="1"/>
        </p:nvSpPr>
        <p:spPr>
          <a:xfrm rot="4553850">
            <a:off x="8733827" y="286680"/>
            <a:ext cx="1955797" cy="260349"/>
          </a:xfrm>
          <a:prstGeom prst="parallelogram">
            <a:avLst/>
          </a:prstGeom>
          <a:solidFill>
            <a:schemeClr val="accent4">
              <a:alpha val="50000"/>
            </a:schemeClr>
          </a:solidFill>
          <a:ln w="635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/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xmlns="" id="{9BCFCC3A-077B-43E8-9D08-0B068FDE20A2}"/>
              </a:ext>
            </a:extLst>
          </p:cNvPr>
          <p:cNvSpPr/>
          <p:nvPr userDrawn="1"/>
        </p:nvSpPr>
        <p:spPr>
          <a:xfrm rot="4553850">
            <a:off x="9223979" y="286680"/>
            <a:ext cx="1955797" cy="260349"/>
          </a:xfrm>
          <a:prstGeom prst="parallelogram">
            <a:avLst/>
          </a:prstGeom>
          <a:solidFill>
            <a:schemeClr val="accent4">
              <a:alpha val="50000"/>
            </a:schemeClr>
          </a:solidFill>
          <a:ln w="635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/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xmlns="" id="{E1EB9A97-DC02-497A-A49E-59DF37D28155}"/>
              </a:ext>
            </a:extLst>
          </p:cNvPr>
          <p:cNvSpPr/>
          <p:nvPr userDrawn="1"/>
        </p:nvSpPr>
        <p:spPr>
          <a:xfrm rot="4553850">
            <a:off x="9731979" y="286680"/>
            <a:ext cx="1955797" cy="260349"/>
          </a:xfrm>
          <a:prstGeom prst="parallelogram">
            <a:avLst/>
          </a:prstGeom>
          <a:solidFill>
            <a:schemeClr val="accent4">
              <a:alpha val="50000"/>
            </a:schemeClr>
          </a:solidFill>
          <a:ln w="6350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89"/>
          </a:p>
        </p:txBody>
      </p:sp>
    </p:spTree>
    <p:extLst>
      <p:ext uri="{BB962C8B-B14F-4D97-AF65-F5344CB8AC3E}">
        <p14:creationId xmlns="" xmlns:p14="http://schemas.microsoft.com/office/powerpoint/2010/main" val="3529912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711200" y="406400"/>
            <a:ext cx="2844800" cy="1600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2489"/>
          </a:p>
        </p:txBody>
      </p:sp>
      <p:sp>
        <p:nvSpPr>
          <p:cNvPr id="8" name="Oval 7"/>
          <p:cNvSpPr/>
          <p:nvPr userDrawn="1"/>
        </p:nvSpPr>
        <p:spPr>
          <a:xfrm>
            <a:off x="2133601" y="787401"/>
            <a:ext cx="1606547" cy="1606547"/>
          </a:xfrm>
          <a:prstGeom prst="ellipse">
            <a:avLst/>
          </a:prstGeom>
          <a:solidFill>
            <a:schemeClr val="accent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2489"/>
          </a:p>
        </p:txBody>
      </p:sp>
      <p:sp>
        <p:nvSpPr>
          <p:cNvPr id="12" name="Rectangle 11"/>
          <p:cNvSpPr/>
          <p:nvPr userDrawn="1"/>
        </p:nvSpPr>
        <p:spPr>
          <a:xfrm rot="5400000">
            <a:off x="859618" y="3280589"/>
            <a:ext cx="211169" cy="50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2489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78E7AF19-32C2-433A-872A-5161F13D0C5E}"/>
              </a:ext>
            </a:extLst>
          </p:cNvPr>
          <p:cNvSpPr/>
          <p:nvPr userDrawn="1"/>
        </p:nvSpPr>
        <p:spPr>
          <a:xfrm>
            <a:off x="-101600" y="990600"/>
            <a:ext cx="2743200" cy="3048000"/>
          </a:xfrm>
          <a:prstGeom prst="rect">
            <a:avLst/>
          </a:prstGeom>
          <a:noFill/>
          <a:ln w="63500" cap="sq">
            <a:solidFill>
              <a:schemeClr val="accent4">
                <a:alpha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2489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A201DD99-93DD-4BF5-A50E-DFE34323FD64}"/>
              </a:ext>
            </a:extLst>
          </p:cNvPr>
          <p:cNvSpPr/>
          <p:nvPr userDrawn="1"/>
        </p:nvSpPr>
        <p:spPr>
          <a:xfrm>
            <a:off x="2032001" y="584201"/>
            <a:ext cx="1606547" cy="1606547"/>
          </a:xfrm>
          <a:prstGeom prst="ellipse">
            <a:avLst/>
          </a:prstGeom>
          <a:noFill/>
          <a:ln w="63500">
            <a:solidFill>
              <a:schemeClr val="accent5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2489"/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xmlns="" id="{725ED93B-C866-4B1B-80F7-53AD723EFE8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024360" y="0"/>
            <a:ext cx="2724728" cy="37522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20" name="Picture Placeholder 10">
            <a:extLst>
              <a:ext uri="{FF2B5EF4-FFF2-40B4-BE49-F238E27FC236}">
                <a16:creationId xmlns:a16="http://schemas.microsoft.com/office/drawing/2014/main" xmlns="" id="{9EB4BAC2-F9D4-4273-AFBE-9F590D449B8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86079" y="3427516"/>
            <a:ext cx="3509818" cy="343048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21" name="Title 9">
            <a:extLst>
              <a:ext uri="{FF2B5EF4-FFF2-40B4-BE49-F238E27FC236}">
                <a16:creationId xmlns:a16="http://schemas.microsoft.com/office/drawing/2014/main" xmlns="" id="{25D65F20-059C-4B4C-97B2-F84E13F478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3200" y="1605064"/>
            <a:ext cx="2438400" cy="1823936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3600" b="1" spc="0" baseline="0"/>
            </a:lvl1pPr>
          </a:lstStyle>
          <a:p>
            <a:r>
              <a:rPr lang="en-US" dirty="0"/>
              <a:t>PUT </a:t>
            </a:r>
            <a:br>
              <a:rPr lang="en-US" dirty="0"/>
            </a:br>
            <a:r>
              <a:rPr lang="en-US" dirty="0"/>
              <a:t>TITLE </a:t>
            </a:r>
            <a:br>
              <a:rPr lang="en-US" dirty="0"/>
            </a:br>
            <a:r>
              <a:rPr lang="en-US" dirty="0"/>
              <a:t>HERE</a:t>
            </a:r>
          </a:p>
        </p:txBody>
      </p:sp>
    </p:spTree>
    <p:extLst>
      <p:ext uri="{BB962C8B-B14F-4D97-AF65-F5344CB8AC3E}">
        <p14:creationId xmlns="" xmlns:p14="http://schemas.microsoft.com/office/powerpoint/2010/main" val="2270802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2438400" y="0"/>
            <a:ext cx="5080000" cy="787400"/>
          </a:xfrm>
          <a:prstGeom prst="rect">
            <a:avLst/>
          </a:prstGeom>
          <a:solidFill>
            <a:schemeClr val="accent1"/>
          </a:solidFill>
          <a:ln w="6350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2489"/>
          </a:p>
        </p:txBody>
      </p:sp>
      <p:sp>
        <p:nvSpPr>
          <p:cNvPr id="5" name="Title 9"/>
          <p:cNvSpPr>
            <a:spLocks noGrp="1"/>
          </p:cNvSpPr>
          <p:nvPr>
            <p:ph type="title" hasCustomPrompt="1"/>
          </p:nvPr>
        </p:nvSpPr>
        <p:spPr>
          <a:xfrm>
            <a:off x="3657600" y="0"/>
            <a:ext cx="3810000" cy="1185830"/>
          </a:xfrm>
          <a:prstGeom prst="rect">
            <a:avLst/>
          </a:prstGeom>
        </p:spPr>
        <p:txBody>
          <a:bodyPr lIns="91438" tIns="45719" rIns="91438" bIns="45719">
            <a:noAutofit/>
          </a:bodyPr>
          <a:lstStyle>
            <a:lvl1pPr algn="r">
              <a:lnSpc>
                <a:spcPct val="100000"/>
              </a:lnSpc>
              <a:defRPr sz="3600" b="1" spc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PUT THE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6" name="Rectangle 5"/>
          <p:cNvSpPr/>
          <p:nvPr userDrawn="1"/>
        </p:nvSpPr>
        <p:spPr>
          <a:xfrm rot="5400000">
            <a:off x="5330020" y="1037415"/>
            <a:ext cx="211169" cy="50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2489"/>
          </a:p>
        </p:txBody>
      </p:sp>
      <p:sp>
        <p:nvSpPr>
          <p:cNvPr id="7" name="Picture Placeholder 18">
            <a:extLst>
              <a:ext uri="{FF2B5EF4-FFF2-40B4-BE49-F238E27FC236}">
                <a16:creationId xmlns:a16="http://schemas.microsoft.com/office/drawing/2014/main" xmlns="" id="{4E82D8EF-5FED-478F-8695-313918E5170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24724" y="3996453"/>
            <a:ext cx="4874459" cy="6499017"/>
          </a:xfrm>
          <a:custGeom>
            <a:avLst/>
            <a:gdLst>
              <a:gd name="connsiteX0" fmla="*/ 0 w 2254445"/>
              <a:gd name="connsiteY0" fmla="*/ 0 h 4002945"/>
              <a:gd name="connsiteX1" fmla="*/ 2254445 w 2254445"/>
              <a:gd name="connsiteY1" fmla="*/ 0 h 4002945"/>
              <a:gd name="connsiteX2" fmla="*/ 2254445 w 2254445"/>
              <a:gd name="connsiteY2" fmla="*/ 4002945 h 4002945"/>
              <a:gd name="connsiteX3" fmla="*/ 0 w 2254445"/>
              <a:gd name="connsiteY3" fmla="*/ 4002945 h 4002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4445" h="4002945">
                <a:moveTo>
                  <a:pt x="0" y="0"/>
                </a:moveTo>
                <a:lnTo>
                  <a:pt x="2254445" y="0"/>
                </a:lnTo>
                <a:lnTo>
                  <a:pt x="2254445" y="4002945"/>
                </a:lnTo>
                <a:lnTo>
                  <a:pt x="0" y="400294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400" b="0" i="0"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ID" dirty="0"/>
          </a:p>
        </p:txBody>
      </p:sp>
      <p:sp>
        <p:nvSpPr>
          <p:cNvPr id="9" name="Picture Placeholder 18">
            <a:extLst>
              <a:ext uri="{FF2B5EF4-FFF2-40B4-BE49-F238E27FC236}">
                <a16:creationId xmlns:a16="http://schemas.microsoft.com/office/drawing/2014/main" xmlns="" id="{2A252880-CB11-4F63-81E0-07DAF08F13F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033719" y="1076324"/>
            <a:ext cx="1782633" cy="3162301"/>
          </a:xfrm>
          <a:custGeom>
            <a:avLst/>
            <a:gdLst>
              <a:gd name="connsiteX0" fmla="*/ 0 w 2254445"/>
              <a:gd name="connsiteY0" fmla="*/ 0 h 4002945"/>
              <a:gd name="connsiteX1" fmla="*/ 2254445 w 2254445"/>
              <a:gd name="connsiteY1" fmla="*/ 0 h 4002945"/>
              <a:gd name="connsiteX2" fmla="*/ 2254445 w 2254445"/>
              <a:gd name="connsiteY2" fmla="*/ 4002945 h 4002945"/>
              <a:gd name="connsiteX3" fmla="*/ 0 w 2254445"/>
              <a:gd name="connsiteY3" fmla="*/ 4002945 h 4002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4445" h="4002945">
                <a:moveTo>
                  <a:pt x="0" y="0"/>
                </a:moveTo>
                <a:lnTo>
                  <a:pt x="2254445" y="0"/>
                </a:lnTo>
                <a:lnTo>
                  <a:pt x="2254445" y="4002945"/>
                </a:lnTo>
                <a:lnTo>
                  <a:pt x="0" y="400294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400" b="0" i="0"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="" xmlns:p14="http://schemas.microsoft.com/office/powerpoint/2010/main" val="214728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ight top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989761"/>
            <a:ext cx="5471584" cy="76927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5333" b="0" i="0">
                <a:solidFill>
                  <a:schemeClr val="tx1">
                    <a:lumMod val="50000"/>
                    <a:lumOff val="50000"/>
                  </a:schemeClr>
                </a:solidFill>
                <a:latin typeface="Raleway Light" charset="0"/>
                <a:ea typeface="Raleway Light" charset="0"/>
                <a:cs typeface="Raleway Light" charset="0"/>
              </a:defRPr>
            </a:lvl1pPr>
            <a:lvl2pPr marL="609585" indent="0">
              <a:buNone/>
              <a:defRPr sz="5333" b="0" i="0">
                <a:latin typeface="Raleway Light" charset="0"/>
                <a:ea typeface="Raleway Light" charset="0"/>
                <a:cs typeface="Raleway Light" charset="0"/>
              </a:defRPr>
            </a:lvl2pPr>
            <a:lvl3pPr marL="1219170" indent="0">
              <a:buNone/>
              <a:defRPr sz="5333" b="0" i="0">
                <a:latin typeface="Raleway Light" charset="0"/>
                <a:ea typeface="Raleway Light" charset="0"/>
                <a:cs typeface="Raleway Light" charset="0"/>
              </a:defRPr>
            </a:lvl3pPr>
            <a:lvl4pPr marL="1828754" indent="0">
              <a:buNone/>
              <a:defRPr sz="5333" b="0" i="0">
                <a:latin typeface="Raleway Light" charset="0"/>
                <a:ea typeface="Raleway Light" charset="0"/>
                <a:cs typeface="Raleway Light" charset="0"/>
              </a:defRPr>
            </a:lvl4pPr>
            <a:lvl5pPr marL="2438339" indent="0">
              <a:buNone/>
              <a:defRPr sz="5333" b="0" i="0">
                <a:latin typeface="Raleway Light" charset="0"/>
                <a:ea typeface="Raleway Light" charset="0"/>
                <a:cs typeface="Raleway Light" charset="0"/>
              </a:defRPr>
            </a:lvl5pPr>
          </a:lstStyle>
          <a:p>
            <a:pPr lvl="0"/>
            <a:r>
              <a:rPr lang="es-ES_tradnl"/>
              <a:t>TITLE EXAMPLE</a:t>
            </a:r>
            <a:endParaRPr lang="es-ES_tradnl" dirty="0"/>
          </a:p>
        </p:txBody>
      </p:sp>
      <p:sp>
        <p:nvSpPr>
          <p:cNvPr id="6" name="Marcador de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1818343"/>
            <a:ext cx="5471584" cy="29580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333" b="1" i="0" baseline="0">
                <a:solidFill>
                  <a:schemeClr val="accent2"/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  <a:lvl2pPr marL="609585" indent="0">
              <a:buNone/>
              <a:defRPr sz="5333" b="0" i="0">
                <a:latin typeface="Raleway Light" charset="0"/>
                <a:ea typeface="Raleway Light" charset="0"/>
                <a:cs typeface="Raleway Light" charset="0"/>
              </a:defRPr>
            </a:lvl2pPr>
            <a:lvl3pPr marL="1219170" indent="0">
              <a:buNone/>
              <a:defRPr sz="5333" b="0" i="0">
                <a:latin typeface="Raleway Light" charset="0"/>
                <a:ea typeface="Raleway Light" charset="0"/>
                <a:cs typeface="Raleway Light" charset="0"/>
              </a:defRPr>
            </a:lvl3pPr>
            <a:lvl4pPr marL="1828754" indent="0">
              <a:buNone/>
              <a:defRPr sz="5333" b="0" i="0">
                <a:latin typeface="Raleway Light" charset="0"/>
                <a:ea typeface="Raleway Light" charset="0"/>
                <a:cs typeface="Raleway Light" charset="0"/>
              </a:defRPr>
            </a:lvl4pPr>
            <a:lvl5pPr marL="2438339" indent="0">
              <a:buNone/>
              <a:defRPr sz="5333" b="0" i="0">
                <a:latin typeface="Raleway Light" charset="0"/>
                <a:ea typeface="Raleway Light" charset="0"/>
                <a:cs typeface="Raleway Light" charset="0"/>
              </a:defRPr>
            </a:lvl5pPr>
          </a:lstStyle>
          <a:p>
            <a:pPr lvl="0"/>
            <a:r>
              <a:rPr lang="es-ES_tradnl"/>
              <a:t>SUBTITLE EXAMPLE HERE</a:t>
            </a:r>
            <a:endParaRPr lang="es-ES_tradnl" dirty="0"/>
          </a:p>
        </p:txBody>
      </p:sp>
    </p:spTree>
    <p:extLst>
      <p:ext uri="{BB962C8B-B14F-4D97-AF65-F5344CB8AC3E}">
        <p14:creationId xmlns="" xmlns:p14="http://schemas.microsoft.com/office/powerpoint/2010/main" val="1259510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pPr/>
              <a:t>1/19/2021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839162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49" r:id="rId2"/>
    <p:sldLayoutId id="2147483720" r:id="rId3"/>
    <p:sldLayoutId id="2147483750" r:id="rId4"/>
    <p:sldLayoutId id="2147483728" r:id="rId5"/>
    <p:sldLayoutId id="2147483747" r:id="rId6"/>
    <p:sldLayoutId id="2147483748" r:id="rId7"/>
    <p:sldLayoutId id="2147483751" r:id="rId8"/>
    <p:sldLayoutId id="2147483753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0.xml"/><Relationship Id="rId3" Type="http://schemas.openxmlformats.org/officeDocument/2006/relationships/image" Target="../media/image32.jpeg"/><Relationship Id="rId7" Type="http://schemas.openxmlformats.org/officeDocument/2006/relationships/diagramLayout" Target="../diagrams/layout10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Relationship Id="rId6" Type="http://schemas.openxmlformats.org/officeDocument/2006/relationships/diagramData" Target="../diagrams/data10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diagramColors" Target="../diagrams/colors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9.gif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3.gif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8.gif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jpeg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5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13" Type="http://schemas.openxmlformats.org/officeDocument/2006/relationships/diagramColors" Target="../diagrams/colors3.xml"/><Relationship Id="rId18" Type="http://schemas.microsoft.com/office/2007/relationships/diagramDrawing" Target="../diagrams/drawing3.xml"/><Relationship Id="rId3" Type="http://schemas.openxmlformats.org/officeDocument/2006/relationships/diagramLayout" Target="../diagrams/layout1.xml"/><Relationship Id="rId7" Type="http://schemas.openxmlformats.org/officeDocument/2006/relationships/diagramLayout" Target="../diagrams/layout2.xml"/><Relationship Id="rId12" Type="http://schemas.openxmlformats.org/officeDocument/2006/relationships/diagramQuickStyle" Target="../diagrams/quickStyle3.xml"/><Relationship Id="rId17" Type="http://schemas.openxmlformats.org/officeDocument/2006/relationships/diagramColors" Target="../diagrams/colors4.xml"/><Relationship Id="rId2" Type="http://schemas.openxmlformats.org/officeDocument/2006/relationships/diagramData" Target="../diagrams/data1.xml"/><Relationship Id="rId16" Type="http://schemas.openxmlformats.org/officeDocument/2006/relationships/diagramQuickStyle" Target="../diagrams/quickStyle4.xml"/><Relationship Id="rId20" Type="http://schemas.microsoft.com/office/2007/relationships/diagramDrawing" Target="../diagrams/drawing2.xml"/><Relationship Id="rId1" Type="http://schemas.openxmlformats.org/officeDocument/2006/relationships/slideLayout" Target="../slideLayouts/slideLayout3.xml"/><Relationship Id="rId6" Type="http://schemas.openxmlformats.org/officeDocument/2006/relationships/diagramData" Target="../diagrams/data2.xml"/><Relationship Id="rId11" Type="http://schemas.openxmlformats.org/officeDocument/2006/relationships/diagramLayout" Target="../diagrams/layout3.xml"/><Relationship Id="rId5" Type="http://schemas.openxmlformats.org/officeDocument/2006/relationships/diagramColors" Target="../diagrams/colors1.xml"/><Relationship Id="rId15" Type="http://schemas.openxmlformats.org/officeDocument/2006/relationships/diagramLayout" Target="../diagrams/layout4.xml"/><Relationship Id="rId10" Type="http://schemas.openxmlformats.org/officeDocument/2006/relationships/diagramData" Target="../diagrams/data3.xml"/><Relationship Id="rId19" Type="http://schemas.microsoft.com/office/2007/relationships/diagramDrawing" Target="../diagrams/drawing1.xml"/><Relationship Id="rId4" Type="http://schemas.openxmlformats.org/officeDocument/2006/relationships/diagramQuickStyle" Target="../diagrams/quickStyle1.xml"/><Relationship Id="rId9" Type="http://schemas.openxmlformats.org/officeDocument/2006/relationships/diagramColors" Target="../diagrams/colors2.xml"/><Relationship Id="rId14" Type="http://schemas.openxmlformats.org/officeDocument/2006/relationships/diagramData" Target="../diagrams/data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7.xml"/><Relationship Id="rId3" Type="http://schemas.openxmlformats.org/officeDocument/2006/relationships/diagramLayout" Target="../diagrams/layout6.xml"/><Relationship Id="rId7" Type="http://schemas.openxmlformats.org/officeDocument/2006/relationships/diagramLayout" Target="../diagrams/layout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5.xml"/><Relationship Id="rId6" Type="http://schemas.openxmlformats.org/officeDocument/2006/relationships/diagramData" Target="../diagrams/data7.xml"/><Relationship Id="rId5" Type="http://schemas.openxmlformats.org/officeDocument/2006/relationships/diagramColors" Target="../diagrams/colors6.xml"/><Relationship Id="rId10" Type="http://schemas.microsoft.com/office/2007/relationships/diagramDrawing" Target="../diagrams/drawing5.xml"/><Relationship Id="rId4" Type="http://schemas.openxmlformats.org/officeDocument/2006/relationships/diagramQuickStyle" Target="../diagrams/quickStyle6.xml"/><Relationship Id="rId9" Type="http://schemas.openxmlformats.org/officeDocument/2006/relationships/diagramColors" Target="../diagrams/colors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9.xml"/><Relationship Id="rId3" Type="http://schemas.openxmlformats.org/officeDocument/2006/relationships/diagramLayout" Target="../diagrams/layout8.xml"/><Relationship Id="rId7" Type="http://schemas.openxmlformats.org/officeDocument/2006/relationships/diagramLayout" Target="../diagrams/layout9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9.xml"/><Relationship Id="rId6" Type="http://schemas.openxmlformats.org/officeDocument/2006/relationships/diagramData" Target="../diagrams/data9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Relationship Id="rId9" Type="http://schemas.openxmlformats.org/officeDocument/2006/relationships/diagramColors" Target="../diagrams/colors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gif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gif"/><Relationship Id="rId5" Type="http://schemas.openxmlformats.org/officeDocument/2006/relationships/image" Target="../media/image29.png"/><Relationship Id="rId4" Type="http://schemas.openxmlformats.org/officeDocument/2006/relationships/chart" Target="../charts/char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ight Triangle 45"/>
          <p:cNvSpPr/>
          <p:nvPr/>
        </p:nvSpPr>
        <p:spPr>
          <a:xfrm flipH="1">
            <a:off x="9739561" y="2488401"/>
            <a:ext cx="2441943" cy="2820079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2489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402" y="935416"/>
            <a:ext cx="4941421" cy="3798717"/>
          </a:xfrm>
          <a:prstGeom prst="rect">
            <a:avLst/>
          </a:prstGeom>
        </p:spPr>
      </p:pic>
      <p:sp>
        <p:nvSpPr>
          <p:cNvPr id="61" name="Rectangle 60"/>
          <p:cNvSpPr/>
          <p:nvPr/>
        </p:nvSpPr>
        <p:spPr>
          <a:xfrm rot="16200000" flipH="1">
            <a:off x="8674391" y="3030259"/>
            <a:ext cx="214649" cy="28100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2489"/>
          </a:p>
        </p:txBody>
      </p:sp>
      <p:sp>
        <p:nvSpPr>
          <p:cNvPr id="59" name="Rectangle 58"/>
          <p:cNvSpPr/>
          <p:nvPr/>
        </p:nvSpPr>
        <p:spPr>
          <a:xfrm rot="16200000" flipH="1">
            <a:off x="4770481" y="4408263"/>
            <a:ext cx="214649" cy="28100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2489"/>
          </a:p>
        </p:txBody>
      </p:sp>
      <p:sp>
        <p:nvSpPr>
          <p:cNvPr id="43" name="Right Triangle 42"/>
          <p:cNvSpPr/>
          <p:nvPr/>
        </p:nvSpPr>
        <p:spPr>
          <a:xfrm rot="16200000" flipH="1">
            <a:off x="260092" y="4556134"/>
            <a:ext cx="2111443" cy="2438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2489"/>
          </a:p>
        </p:txBody>
      </p:sp>
      <p:sp>
        <p:nvSpPr>
          <p:cNvPr id="5" name="Text Placeholder 4"/>
          <p:cNvSpPr txBox="1">
            <a:spLocks/>
          </p:cNvSpPr>
          <p:nvPr/>
        </p:nvSpPr>
        <p:spPr>
          <a:xfrm>
            <a:off x="3133018" y="4622513"/>
            <a:ext cx="7287796" cy="887001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>
                <a:solidFill>
                  <a:srgbClr val="000000"/>
                </a:solidFill>
                <a:latin typeface="PT Sans Caption"/>
                <a:ea typeface="Times New Roman" panose="02020603050405020304" pitchFamily="18" charset="0"/>
                <a:cs typeface="Times New Roman" panose="02020603050405020304" pitchFamily="18" charset="0"/>
              </a:rPr>
              <a:t>Емельянова Ирина Евгеньевна</a:t>
            </a:r>
            <a:endParaRPr lang="ru-RU" sz="1400" b="1" dirty="0">
              <a:solidFill>
                <a:srgbClr val="000000"/>
              </a:solidFill>
              <a:latin typeface="XO Thame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>
                <a:solidFill>
                  <a:srgbClr val="000000"/>
                </a:solidFill>
                <a:latin typeface="PT Sans Caption"/>
                <a:ea typeface="Times New Roman" panose="02020603050405020304" pitchFamily="18" charset="0"/>
                <a:cs typeface="Times New Roman" panose="02020603050405020304" pitchFamily="18" charset="0"/>
              </a:rPr>
              <a:t>Доктор педагогических наук, профессор кафедры педагогики и психологии детства </a:t>
            </a:r>
            <a:r>
              <a:rPr lang="ru-RU" sz="1400" b="1" dirty="0" err="1">
                <a:solidFill>
                  <a:srgbClr val="000000"/>
                </a:solidFill>
                <a:latin typeface="PT Sans Caption"/>
                <a:ea typeface="Times New Roman" panose="02020603050405020304" pitchFamily="18" charset="0"/>
                <a:cs typeface="Times New Roman" panose="02020603050405020304" pitchFamily="18" charset="0"/>
              </a:rPr>
              <a:t>ЮУрГГПУ</a:t>
            </a:r>
            <a:r>
              <a:rPr lang="ru-RU" sz="1400" b="1" dirty="0">
                <a:solidFill>
                  <a:srgbClr val="000000"/>
                </a:solidFill>
                <a:latin typeface="PT Sans Caption"/>
                <a:ea typeface="Times New Roman" panose="02020603050405020304" pitchFamily="18" charset="0"/>
                <a:cs typeface="Times New Roman" panose="02020603050405020304" pitchFamily="18" charset="0"/>
              </a:rPr>
              <a:t>, научный руководитель компании «Инновации детям</a:t>
            </a:r>
            <a:r>
              <a:rPr lang="ru-RU" sz="1400" b="1" dirty="0" smtClean="0">
                <a:solidFill>
                  <a:srgbClr val="000000"/>
                </a:solidFill>
                <a:latin typeface="PT Sans Caption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400" b="1" dirty="0">
              <a:solidFill>
                <a:srgbClr val="000000"/>
              </a:solidFill>
              <a:latin typeface="XO Thame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en-US" sz="1200" dirty="0"/>
          </a:p>
        </p:txBody>
      </p:sp>
      <p:sp>
        <p:nvSpPr>
          <p:cNvPr id="18" name="Text Placeholder 2"/>
          <p:cNvSpPr txBox="1">
            <a:spLocks/>
          </p:cNvSpPr>
          <p:nvPr/>
        </p:nvSpPr>
        <p:spPr>
          <a:xfrm>
            <a:off x="5902923" y="4202501"/>
            <a:ext cx="4419518" cy="483647"/>
          </a:xfrm>
          <a:prstGeom prst="rect">
            <a:avLst/>
          </a:prstGeom>
        </p:spPr>
        <p:txBody>
          <a:bodyPr anchor="ctr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1800" b="1" dirty="0" smtClean="0">
                <a:latin typeface="+mj-lt"/>
              </a:rPr>
              <a:t>Научный руководитель</a:t>
            </a:r>
            <a:endParaRPr lang="en-US" sz="1800" b="1" dirty="0">
              <a:latin typeface="+mj-lt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0246153" y="3092143"/>
            <a:ext cx="1651541" cy="1768871"/>
            <a:chOff x="3649662" y="2792413"/>
            <a:chExt cx="1765301" cy="1890713"/>
          </a:xfrm>
          <a:solidFill>
            <a:schemeClr val="accent2"/>
          </a:solidFill>
        </p:grpSpPr>
        <p:sp>
          <p:nvSpPr>
            <p:cNvPr id="22" name="Freeform 7"/>
            <p:cNvSpPr>
              <a:spLocks/>
            </p:cNvSpPr>
            <p:nvPr/>
          </p:nvSpPr>
          <p:spPr bwMode="auto">
            <a:xfrm>
              <a:off x="3803650" y="2792413"/>
              <a:ext cx="1587500" cy="715963"/>
            </a:xfrm>
            <a:custGeom>
              <a:avLst/>
              <a:gdLst>
                <a:gd name="T0" fmla="*/ 34 w 2054"/>
                <a:gd name="T1" fmla="*/ 814 h 927"/>
                <a:gd name="T2" fmla="*/ 84 w 2054"/>
                <a:gd name="T3" fmla="*/ 787 h 927"/>
                <a:gd name="T4" fmla="*/ 1025 w 2054"/>
                <a:gd name="T5" fmla="*/ 82 h 927"/>
                <a:gd name="T6" fmla="*/ 1230 w 2054"/>
                <a:gd name="T7" fmla="*/ 103 h 927"/>
                <a:gd name="T8" fmla="*/ 1270 w 2054"/>
                <a:gd name="T9" fmla="*/ 228 h 927"/>
                <a:gd name="T10" fmla="*/ 1281 w 2054"/>
                <a:gd name="T11" fmla="*/ 246 h 927"/>
                <a:gd name="T12" fmla="*/ 1252 w 2054"/>
                <a:gd name="T13" fmla="*/ 417 h 927"/>
                <a:gd name="T14" fmla="*/ 1036 w 2054"/>
                <a:gd name="T15" fmla="*/ 552 h 927"/>
                <a:gd name="T16" fmla="*/ 1042 w 2054"/>
                <a:gd name="T17" fmla="*/ 691 h 927"/>
                <a:gd name="T18" fmla="*/ 1095 w 2054"/>
                <a:gd name="T19" fmla="*/ 785 h 927"/>
                <a:gd name="T20" fmla="*/ 1229 w 2054"/>
                <a:gd name="T21" fmla="*/ 927 h 927"/>
                <a:gd name="T22" fmla="*/ 1270 w 2054"/>
                <a:gd name="T23" fmla="*/ 916 h 927"/>
                <a:gd name="T24" fmla="*/ 1385 w 2054"/>
                <a:gd name="T25" fmla="*/ 759 h 927"/>
                <a:gd name="T26" fmla="*/ 1433 w 2054"/>
                <a:gd name="T27" fmla="*/ 675 h 927"/>
                <a:gd name="T28" fmla="*/ 1522 w 2054"/>
                <a:gd name="T29" fmla="*/ 777 h 927"/>
                <a:gd name="T30" fmla="*/ 1604 w 2054"/>
                <a:gd name="T31" fmla="*/ 886 h 927"/>
                <a:gd name="T32" fmla="*/ 2025 w 2054"/>
                <a:gd name="T33" fmla="*/ 831 h 927"/>
                <a:gd name="T34" fmla="*/ 2049 w 2054"/>
                <a:gd name="T35" fmla="*/ 783 h 927"/>
                <a:gd name="T36" fmla="*/ 1426 w 2054"/>
                <a:gd name="T37" fmla="*/ 79 h 927"/>
                <a:gd name="T38" fmla="*/ 1373 w 2054"/>
                <a:gd name="T39" fmla="*/ 101 h 927"/>
                <a:gd name="T40" fmla="*/ 1395 w 2054"/>
                <a:gd name="T41" fmla="*/ 154 h 927"/>
                <a:gd name="T42" fmla="*/ 1960 w 2054"/>
                <a:gd name="T43" fmla="*/ 769 h 927"/>
                <a:gd name="T44" fmla="*/ 1641 w 2054"/>
                <a:gd name="T45" fmla="*/ 813 h 927"/>
                <a:gd name="T46" fmla="*/ 1596 w 2054"/>
                <a:gd name="T47" fmla="*/ 743 h 927"/>
                <a:gd name="T48" fmla="*/ 1430 w 2054"/>
                <a:gd name="T49" fmla="*/ 592 h 927"/>
                <a:gd name="T50" fmla="*/ 1312 w 2054"/>
                <a:gd name="T51" fmla="*/ 722 h 927"/>
                <a:gd name="T52" fmla="*/ 1231 w 2054"/>
                <a:gd name="T53" fmla="*/ 844 h 927"/>
                <a:gd name="T54" fmla="*/ 1168 w 2054"/>
                <a:gd name="T55" fmla="*/ 748 h 927"/>
                <a:gd name="T56" fmla="*/ 1110 w 2054"/>
                <a:gd name="T57" fmla="*/ 646 h 927"/>
                <a:gd name="T58" fmla="*/ 1108 w 2054"/>
                <a:gd name="T59" fmla="*/ 590 h 927"/>
                <a:gd name="T60" fmla="*/ 1252 w 2054"/>
                <a:gd name="T61" fmla="*/ 498 h 927"/>
                <a:gd name="T62" fmla="*/ 1363 w 2054"/>
                <a:gd name="T63" fmla="*/ 246 h 927"/>
                <a:gd name="T64" fmla="*/ 1339 w 2054"/>
                <a:gd name="T65" fmla="*/ 184 h 927"/>
                <a:gd name="T66" fmla="*/ 1315 w 2054"/>
                <a:gd name="T67" fmla="*/ 80 h 927"/>
                <a:gd name="T68" fmla="*/ 1285 w 2054"/>
                <a:gd name="T69" fmla="*/ 32 h 927"/>
                <a:gd name="T70" fmla="*/ 1025 w 2054"/>
                <a:gd name="T71" fmla="*/ 0 h 927"/>
                <a:gd name="T72" fmla="*/ 6 w 2054"/>
                <a:gd name="T73" fmla="*/ 764 h 927"/>
                <a:gd name="T74" fmla="*/ 34 w 2054"/>
                <a:gd name="T75" fmla="*/ 814 h 9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054" h="927">
                  <a:moveTo>
                    <a:pt x="34" y="814"/>
                  </a:moveTo>
                  <a:cubicBezTo>
                    <a:pt x="55" y="821"/>
                    <a:pt x="78" y="808"/>
                    <a:pt x="84" y="787"/>
                  </a:cubicBezTo>
                  <a:cubicBezTo>
                    <a:pt x="205" y="371"/>
                    <a:pt x="592" y="82"/>
                    <a:pt x="1025" y="82"/>
                  </a:cubicBezTo>
                  <a:cubicBezTo>
                    <a:pt x="1094" y="82"/>
                    <a:pt x="1163" y="89"/>
                    <a:pt x="1230" y="103"/>
                  </a:cubicBezTo>
                  <a:cubicBezTo>
                    <a:pt x="1228" y="162"/>
                    <a:pt x="1254" y="202"/>
                    <a:pt x="1270" y="228"/>
                  </a:cubicBezTo>
                  <a:cubicBezTo>
                    <a:pt x="1275" y="235"/>
                    <a:pt x="1281" y="245"/>
                    <a:pt x="1281" y="246"/>
                  </a:cubicBezTo>
                  <a:cubicBezTo>
                    <a:pt x="1281" y="393"/>
                    <a:pt x="1252" y="416"/>
                    <a:pt x="1252" y="417"/>
                  </a:cubicBezTo>
                  <a:cubicBezTo>
                    <a:pt x="1186" y="417"/>
                    <a:pt x="1077" y="476"/>
                    <a:pt x="1036" y="552"/>
                  </a:cubicBezTo>
                  <a:cubicBezTo>
                    <a:pt x="1011" y="598"/>
                    <a:pt x="1013" y="648"/>
                    <a:pt x="1042" y="691"/>
                  </a:cubicBezTo>
                  <a:cubicBezTo>
                    <a:pt x="1062" y="721"/>
                    <a:pt x="1079" y="753"/>
                    <a:pt x="1095" y="785"/>
                  </a:cubicBezTo>
                  <a:cubicBezTo>
                    <a:pt x="1130" y="852"/>
                    <a:pt x="1168" y="927"/>
                    <a:pt x="1229" y="927"/>
                  </a:cubicBezTo>
                  <a:cubicBezTo>
                    <a:pt x="1241" y="927"/>
                    <a:pt x="1255" y="923"/>
                    <a:pt x="1270" y="916"/>
                  </a:cubicBezTo>
                  <a:cubicBezTo>
                    <a:pt x="1318" y="892"/>
                    <a:pt x="1352" y="824"/>
                    <a:pt x="1385" y="759"/>
                  </a:cubicBezTo>
                  <a:cubicBezTo>
                    <a:pt x="1399" y="730"/>
                    <a:pt x="1421" y="688"/>
                    <a:pt x="1433" y="675"/>
                  </a:cubicBezTo>
                  <a:cubicBezTo>
                    <a:pt x="1475" y="680"/>
                    <a:pt x="1495" y="718"/>
                    <a:pt x="1522" y="777"/>
                  </a:cubicBezTo>
                  <a:cubicBezTo>
                    <a:pt x="1542" y="821"/>
                    <a:pt x="1563" y="866"/>
                    <a:pt x="1604" y="886"/>
                  </a:cubicBezTo>
                  <a:cubicBezTo>
                    <a:pt x="1673" y="921"/>
                    <a:pt x="1900" y="885"/>
                    <a:pt x="2025" y="831"/>
                  </a:cubicBezTo>
                  <a:cubicBezTo>
                    <a:pt x="2044" y="823"/>
                    <a:pt x="2054" y="803"/>
                    <a:pt x="2049" y="783"/>
                  </a:cubicBezTo>
                  <a:cubicBezTo>
                    <a:pt x="1963" y="467"/>
                    <a:pt x="1730" y="203"/>
                    <a:pt x="1426" y="79"/>
                  </a:cubicBezTo>
                  <a:cubicBezTo>
                    <a:pt x="1406" y="70"/>
                    <a:pt x="1382" y="80"/>
                    <a:pt x="1373" y="101"/>
                  </a:cubicBezTo>
                  <a:cubicBezTo>
                    <a:pt x="1365" y="122"/>
                    <a:pt x="1375" y="146"/>
                    <a:pt x="1395" y="154"/>
                  </a:cubicBezTo>
                  <a:cubicBezTo>
                    <a:pt x="1665" y="265"/>
                    <a:pt x="1873" y="493"/>
                    <a:pt x="1960" y="769"/>
                  </a:cubicBezTo>
                  <a:cubicBezTo>
                    <a:pt x="1833" y="814"/>
                    <a:pt x="1670" y="828"/>
                    <a:pt x="1641" y="813"/>
                  </a:cubicBezTo>
                  <a:cubicBezTo>
                    <a:pt x="1625" y="806"/>
                    <a:pt x="1610" y="772"/>
                    <a:pt x="1596" y="743"/>
                  </a:cubicBezTo>
                  <a:cubicBezTo>
                    <a:pt x="1568" y="681"/>
                    <a:pt x="1529" y="597"/>
                    <a:pt x="1430" y="592"/>
                  </a:cubicBezTo>
                  <a:cubicBezTo>
                    <a:pt x="1378" y="589"/>
                    <a:pt x="1349" y="649"/>
                    <a:pt x="1312" y="722"/>
                  </a:cubicBezTo>
                  <a:cubicBezTo>
                    <a:pt x="1290" y="766"/>
                    <a:pt x="1257" y="831"/>
                    <a:pt x="1231" y="844"/>
                  </a:cubicBezTo>
                  <a:cubicBezTo>
                    <a:pt x="1216" y="841"/>
                    <a:pt x="1186" y="782"/>
                    <a:pt x="1168" y="748"/>
                  </a:cubicBezTo>
                  <a:cubicBezTo>
                    <a:pt x="1151" y="715"/>
                    <a:pt x="1132" y="679"/>
                    <a:pt x="1110" y="646"/>
                  </a:cubicBezTo>
                  <a:cubicBezTo>
                    <a:pt x="1098" y="628"/>
                    <a:pt x="1097" y="611"/>
                    <a:pt x="1108" y="590"/>
                  </a:cubicBezTo>
                  <a:cubicBezTo>
                    <a:pt x="1136" y="538"/>
                    <a:pt x="1220" y="498"/>
                    <a:pt x="1252" y="498"/>
                  </a:cubicBezTo>
                  <a:cubicBezTo>
                    <a:pt x="1326" y="498"/>
                    <a:pt x="1363" y="413"/>
                    <a:pt x="1363" y="246"/>
                  </a:cubicBezTo>
                  <a:cubicBezTo>
                    <a:pt x="1363" y="223"/>
                    <a:pt x="1351" y="203"/>
                    <a:pt x="1339" y="184"/>
                  </a:cubicBezTo>
                  <a:cubicBezTo>
                    <a:pt x="1322" y="157"/>
                    <a:pt x="1304" y="129"/>
                    <a:pt x="1315" y="80"/>
                  </a:cubicBezTo>
                  <a:cubicBezTo>
                    <a:pt x="1319" y="59"/>
                    <a:pt x="1306" y="37"/>
                    <a:pt x="1285" y="32"/>
                  </a:cubicBezTo>
                  <a:cubicBezTo>
                    <a:pt x="1200" y="11"/>
                    <a:pt x="1113" y="0"/>
                    <a:pt x="1025" y="0"/>
                  </a:cubicBezTo>
                  <a:cubicBezTo>
                    <a:pt x="556" y="0"/>
                    <a:pt x="137" y="314"/>
                    <a:pt x="6" y="764"/>
                  </a:cubicBezTo>
                  <a:cubicBezTo>
                    <a:pt x="0" y="785"/>
                    <a:pt x="12" y="808"/>
                    <a:pt x="34" y="8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89"/>
            </a:p>
          </p:txBody>
        </p:sp>
        <p:sp>
          <p:nvSpPr>
            <p:cNvPr id="23" name="Freeform 8"/>
            <p:cNvSpPr>
              <a:spLocks noEditPoints="1"/>
            </p:cNvSpPr>
            <p:nvPr/>
          </p:nvSpPr>
          <p:spPr bwMode="auto">
            <a:xfrm>
              <a:off x="4700588" y="3609975"/>
              <a:ext cx="484188" cy="320675"/>
            </a:xfrm>
            <a:custGeom>
              <a:avLst/>
              <a:gdLst>
                <a:gd name="T0" fmla="*/ 353 w 627"/>
                <a:gd name="T1" fmla="*/ 23 h 415"/>
                <a:gd name="T2" fmla="*/ 321 w 627"/>
                <a:gd name="T3" fmla="*/ 31 h 415"/>
                <a:gd name="T4" fmla="*/ 203 w 627"/>
                <a:gd name="T5" fmla="*/ 107 h 415"/>
                <a:gd name="T6" fmla="*/ 163 w 627"/>
                <a:gd name="T7" fmla="*/ 141 h 415"/>
                <a:gd name="T8" fmla="*/ 106 w 627"/>
                <a:gd name="T9" fmla="*/ 127 h 415"/>
                <a:gd name="T10" fmla="*/ 7 w 627"/>
                <a:gd name="T11" fmla="*/ 195 h 415"/>
                <a:gd name="T12" fmla="*/ 56 w 627"/>
                <a:gd name="T13" fmla="*/ 285 h 415"/>
                <a:gd name="T14" fmla="*/ 222 w 627"/>
                <a:gd name="T15" fmla="*/ 382 h 415"/>
                <a:gd name="T16" fmla="*/ 321 w 627"/>
                <a:gd name="T17" fmla="*/ 415 h 415"/>
                <a:gd name="T18" fmla="*/ 500 w 627"/>
                <a:gd name="T19" fmla="*/ 296 h 415"/>
                <a:gd name="T20" fmla="*/ 566 w 627"/>
                <a:gd name="T21" fmla="*/ 209 h 415"/>
                <a:gd name="T22" fmla="*/ 627 w 627"/>
                <a:gd name="T23" fmla="*/ 111 h 415"/>
                <a:gd name="T24" fmla="*/ 596 w 627"/>
                <a:gd name="T25" fmla="*/ 43 h 415"/>
                <a:gd name="T26" fmla="*/ 480 w 627"/>
                <a:gd name="T27" fmla="*/ 0 h 415"/>
                <a:gd name="T28" fmla="*/ 353 w 627"/>
                <a:gd name="T29" fmla="*/ 23 h 415"/>
                <a:gd name="T30" fmla="*/ 546 w 627"/>
                <a:gd name="T31" fmla="*/ 110 h 415"/>
                <a:gd name="T32" fmla="*/ 510 w 627"/>
                <a:gd name="T33" fmla="*/ 150 h 415"/>
                <a:gd name="T34" fmla="*/ 423 w 627"/>
                <a:gd name="T35" fmla="*/ 270 h 415"/>
                <a:gd name="T36" fmla="*/ 321 w 627"/>
                <a:gd name="T37" fmla="*/ 334 h 415"/>
                <a:gd name="T38" fmla="*/ 279 w 627"/>
                <a:gd name="T39" fmla="*/ 325 h 415"/>
                <a:gd name="T40" fmla="*/ 93 w 627"/>
                <a:gd name="T41" fmla="*/ 212 h 415"/>
                <a:gd name="T42" fmla="*/ 92 w 627"/>
                <a:gd name="T43" fmla="*/ 211 h 415"/>
                <a:gd name="T44" fmla="*/ 127 w 627"/>
                <a:gd name="T45" fmla="*/ 214 h 415"/>
                <a:gd name="T46" fmla="*/ 167 w 627"/>
                <a:gd name="T47" fmla="*/ 224 h 415"/>
                <a:gd name="T48" fmla="*/ 266 w 627"/>
                <a:gd name="T49" fmla="*/ 159 h 415"/>
                <a:gd name="T50" fmla="*/ 321 w 627"/>
                <a:gd name="T51" fmla="*/ 113 h 415"/>
                <a:gd name="T52" fmla="*/ 375 w 627"/>
                <a:gd name="T53" fmla="*/ 101 h 415"/>
                <a:gd name="T54" fmla="*/ 480 w 627"/>
                <a:gd name="T55" fmla="*/ 82 h 415"/>
                <a:gd name="T56" fmla="*/ 538 w 627"/>
                <a:gd name="T57" fmla="*/ 101 h 415"/>
                <a:gd name="T58" fmla="*/ 546 w 627"/>
                <a:gd name="T59" fmla="*/ 110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27" h="415">
                  <a:moveTo>
                    <a:pt x="353" y="23"/>
                  </a:moveTo>
                  <a:cubicBezTo>
                    <a:pt x="341" y="26"/>
                    <a:pt x="325" y="31"/>
                    <a:pt x="321" y="31"/>
                  </a:cubicBezTo>
                  <a:cubicBezTo>
                    <a:pt x="264" y="31"/>
                    <a:pt x="229" y="75"/>
                    <a:pt x="203" y="107"/>
                  </a:cubicBezTo>
                  <a:cubicBezTo>
                    <a:pt x="193" y="119"/>
                    <a:pt x="175" y="141"/>
                    <a:pt x="163" y="141"/>
                  </a:cubicBezTo>
                  <a:cubicBezTo>
                    <a:pt x="145" y="132"/>
                    <a:pt x="125" y="127"/>
                    <a:pt x="106" y="127"/>
                  </a:cubicBezTo>
                  <a:cubicBezTo>
                    <a:pt x="58" y="127"/>
                    <a:pt x="16" y="156"/>
                    <a:pt x="7" y="195"/>
                  </a:cubicBezTo>
                  <a:cubicBezTo>
                    <a:pt x="0" y="223"/>
                    <a:pt x="10" y="261"/>
                    <a:pt x="56" y="285"/>
                  </a:cubicBezTo>
                  <a:cubicBezTo>
                    <a:pt x="123" y="318"/>
                    <a:pt x="191" y="352"/>
                    <a:pt x="222" y="382"/>
                  </a:cubicBezTo>
                  <a:cubicBezTo>
                    <a:pt x="243" y="403"/>
                    <a:pt x="279" y="415"/>
                    <a:pt x="321" y="415"/>
                  </a:cubicBezTo>
                  <a:cubicBezTo>
                    <a:pt x="385" y="415"/>
                    <a:pt x="471" y="384"/>
                    <a:pt x="500" y="296"/>
                  </a:cubicBezTo>
                  <a:cubicBezTo>
                    <a:pt x="512" y="261"/>
                    <a:pt x="539" y="235"/>
                    <a:pt x="566" y="209"/>
                  </a:cubicBezTo>
                  <a:cubicBezTo>
                    <a:pt x="597" y="179"/>
                    <a:pt x="627" y="151"/>
                    <a:pt x="627" y="111"/>
                  </a:cubicBezTo>
                  <a:cubicBezTo>
                    <a:pt x="627" y="87"/>
                    <a:pt x="617" y="64"/>
                    <a:pt x="596" y="43"/>
                  </a:cubicBezTo>
                  <a:cubicBezTo>
                    <a:pt x="567" y="15"/>
                    <a:pt x="528" y="0"/>
                    <a:pt x="480" y="0"/>
                  </a:cubicBezTo>
                  <a:cubicBezTo>
                    <a:pt x="433" y="0"/>
                    <a:pt x="387" y="13"/>
                    <a:pt x="353" y="23"/>
                  </a:cubicBezTo>
                  <a:close/>
                  <a:moveTo>
                    <a:pt x="546" y="110"/>
                  </a:moveTo>
                  <a:cubicBezTo>
                    <a:pt x="544" y="118"/>
                    <a:pt x="523" y="137"/>
                    <a:pt x="510" y="150"/>
                  </a:cubicBezTo>
                  <a:cubicBezTo>
                    <a:pt x="479" y="180"/>
                    <a:pt x="441" y="216"/>
                    <a:pt x="423" y="270"/>
                  </a:cubicBezTo>
                  <a:cubicBezTo>
                    <a:pt x="403" y="331"/>
                    <a:pt x="335" y="334"/>
                    <a:pt x="321" y="334"/>
                  </a:cubicBezTo>
                  <a:cubicBezTo>
                    <a:pt x="297" y="334"/>
                    <a:pt x="282" y="327"/>
                    <a:pt x="279" y="325"/>
                  </a:cubicBezTo>
                  <a:cubicBezTo>
                    <a:pt x="239" y="285"/>
                    <a:pt x="168" y="249"/>
                    <a:pt x="93" y="212"/>
                  </a:cubicBezTo>
                  <a:cubicBezTo>
                    <a:pt x="93" y="211"/>
                    <a:pt x="93" y="211"/>
                    <a:pt x="92" y="211"/>
                  </a:cubicBezTo>
                  <a:cubicBezTo>
                    <a:pt x="100" y="208"/>
                    <a:pt x="114" y="208"/>
                    <a:pt x="127" y="214"/>
                  </a:cubicBezTo>
                  <a:cubicBezTo>
                    <a:pt x="140" y="221"/>
                    <a:pt x="153" y="224"/>
                    <a:pt x="167" y="224"/>
                  </a:cubicBezTo>
                  <a:cubicBezTo>
                    <a:pt x="212" y="224"/>
                    <a:pt x="241" y="189"/>
                    <a:pt x="266" y="159"/>
                  </a:cubicBezTo>
                  <a:cubicBezTo>
                    <a:pt x="284" y="136"/>
                    <a:pt x="303" y="113"/>
                    <a:pt x="321" y="113"/>
                  </a:cubicBezTo>
                  <a:cubicBezTo>
                    <a:pt x="335" y="113"/>
                    <a:pt x="352" y="108"/>
                    <a:pt x="375" y="101"/>
                  </a:cubicBezTo>
                  <a:cubicBezTo>
                    <a:pt x="406" y="93"/>
                    <a:pt x="445" y="82"/>
                    <a:pt x="480" y="82"/>
                  </a:cubicBezTo>
                  <a:cubicBezTo>
                    <a:pt x="506" y="82"/>
                    <a:pt x="525" y="88"/>
                    <a:pt x="538" y="101"/>
                  </a:cubicBezTo>
                  <a:cubicBezTo>
                    <a:pt x="544" y="107"/>
                    <a:pt x="545" y="110"/>
                    <a:pt x="546" y="1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89"/>
            </a:p>
          </p:txBody>
        </p:sp>
        <p:sp>
          <p:nvSpPr>
            <p:cNvPr id="24" name="Freeform 9"/>
            <p:cNvSpPr>
              <a:spLocks/>
            </p:cNvSpPr>
            <p:nvPr/>
          </p:nvSpPr>
          <p:spPr bwMode="auto">
            <a:xfrm>
              <a:off x="3776663" y="3379788"/>
              <a:ext cx="1638300" cy="1050925"/>
            </a:xfrm>
            <a:custGeom>
              <a:avLst/>
              <a:gdLst>
                <a:gd name="T0" fmla="*/ 2111 w 2121"/>
                <a:gd name="T1" fmla="*/ 153 h 1361"/>
                <a:gd name="T2" fmla="*/ 2065 w 2121"/>
                <a:gd name="T3" fmla="*/ 118 h 1361"/>
                <a:gd name="T4" fmla="*/ 2030 w 2121"/>
                <a:gd name="T5" fmla="*/ 164 h 1361"/>
                <a:gd name="T6" fmla="*/ 2040 w 2121"/>
                <a:gd name="T7" fmla="*/ 300 h 1361"/>
                <a:gd name="T8" fmla="*/ 1072 w 2121"/>
                <a:gd name="T9" fmla="*/ 1279 h 1361"/>
                <a:gd name="T10" fmla="*/ 852 w 2121"/>
                <a:gd name="T11" fmla="*/ 931 h 1361"/>
                <a:gd name="T12" fmla="*/ 816 w 2121"/>
                <a:gd name="T13" fmla="*/ 542 h 1361"/>
                <a:gd name="T14" fmla="*/ 808 w 2121"/>
                <a:gd name="T15" fmla="*/ 535 h 1361"/>
                <a:gd name="T16" fmla="*/ 769 w 2121"/>
                <a:gd name="T17" fmla="*/ 507 h 1361"/>
                <a:gd name="T18" fmla="*/ 748 w 2121"/>
                <a:gd name="T19" fmla="*/ 436 h 1361"/>
                <a:gd name="T20" fmla="*/ 789 w 2121"/>
                <a:gd name="T21" fmla="*/ 372 h 1361"/>
                <a:gd name="T22" fmla="*/ 855 w 2121"/>
                <a:gd name="T23" fmla="*/ 177 h 1361"/>
                <a:gd name="T24" fmla="*/ 762 w 2121"/>
                <a:gd name="T25" fmla="*/ 30 h 1361"/>
                <a:gd name="T26" fmla="*/ 557 w 2121"/>
                <a:gd name="T27" fmla="*/ 54 h 1361"/>
                <a:gd name="T28" fmla="*/ 529 w 2121"/>
                <a:gd name="T29" fmla="*/ 154 h 1361"/>
                <a:gd name="T30" fmla="*/ 368 w 2121"/>
                <a:gd name="T31" fmla="*/ 461 h 1361"/>
                <a:gd name="T32" fmla="*/ 319 w 2121"/>
                <a:gd name="T33" fmla="*/ 467 h 1361"/>
                <a:gd name="T34" fmla="*/ 316 w 2121"/>
                <a:gd name="T35" fmla="*/ 276 h 1361"/>
                <a:gd name="T36" fmla="*/ 332 w 2121"/>
                <a:gd name="T37" fmla="*/ 208 h 1361"/>
                <a:gd name="T38" fmla="*/ 46 w 2121"/>
                <a:gd name="T39" fmla="*/ 140 h 1361"/>
                <a:gd name="T40" fmla="*/ 7 w 2121"/>
                <a:gd name="T41" fmla="*/ 176 h 1361"/>
                <a:gd name="T42" fmla="*/ 0 w 2121"/>
                <a:gd name="T43" fmla="*/ 300 h 1361"/>
                <a:gd name="T44" fmla="*/ 805 w 2121"/>
                <a:gd name="T45" fmla="*/ 1330 h 1361"/>
                <a:gd name="T46" fmla="*/ 855 w 2121"/>
                <a:gd name="T47" fmla="*/ 1300 h 1361"/>
                <a:gd name="T48" fmla="*/ 825 w 2121"/>
                <a:gd name="T49" fmla="*/ 1250 h 1361"/>
                <a:gd name="T50" fmla="*/ 81 w 2121"/>
                <a:gd name="T51" fmla="*/ 300 h 1361"/>
                <a:gd name="T52" fmla="*/ 85 w 2121"/>
                <a:gd name="T53" fmla="*/ 221 h 1361"/>
                <a:gd name="T54" fmla="*/ 242 w 2121"/>
                <a:gd name="T55" fmla="*/ 238 h 1361"/>
                <a:gd name="T56" fmla="*/ 258 w 2121"/>
                <a:gd name="T57" fmla="*/ 521 h 1361"/>
                <a:gd name="T58" fmla="*/ 417 w 2121"/>
                <a:gd name="T59" fmla="*/ 526 h 1361"/>
                <a:gd name="T60" fmla="*/ 607 w 2121"/>
                <a:gd name="T61" fmla="*/ 129 h 1361"/>
                <a:gd name="T62" fmla="*/ 612 w 2121"/>
                <a:gd name="T63" fmla="*/ 114 h 1361"/>
                <a:gd name="T64" fmla="*/ 729 w 2121"/>
                <a:gd name="T65" fmla="*/ 104 h 1361"/>
                <a:gd name="T66" fmla="*/ 774 w 2121"/>
                <a:gd name="T67" fmla="*/ 177 h 1361"/>
                <a:gd name="T68" fmla="*/ 729 w 2121"/>
                <a:gd name="T69" fmla="*/ 316 h 1361"/>
                <a:gd name="T70" fmla="*/ 670 w 2121"/>
                <a:gd name="T71" fmla="*/ 410 h 1361"/>
                <a:gd name="T72" fmla="*/ 727 w 2121"/>
                <a:gd name="T73" fmla="*/ 577 h 1361"/>
                <a:gd name="T74" fmla="*/ 750 w 2121"/>
                <a:gd name="T75" fmla="*/ 592 h 1361"/>
                <a:gd name="T76" fmla="*/ 760 w 2121"/>
                <a:gd name="T77" fmla="*/ 602 h 1361"/>
                <a:gd name="T78" fmla="*/ 777 w 2121"/>
                <a:gd name="T79" fmla="*/ 899 h 1361"/>
                <a:gd name="T80" fmla="*/ 1039 w 2121"/>
                <a:gd name="T81" fmla="*/ 1354 h 1361"/>
                <a:gd name="T82" fmla="*/ 1061 w 2121"/>
                <a:gd name="T83" fmla="*/ 1361 h 1361"/>
                <a:gd name="T84" fmla="*/ 2121 w 2121"/>
                <a:gd name="T85" fmla="*/ 300 h 1361"/>
                <a:gd name="T86" fmla="*/ 2111 w 2121"/>
                <a:gd name="T87" fmla="*/ 153 h 1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121" h="1361">
                  <a:moveTo>
                    <a:pt x="2111" y="153"/>
                  </a:moveTo>
                  <a:cubicBezTo>
                    <a:pt x="2108" y="131"/>
                    <a:pt x="2087" y="115"/>
                    <a:pt x="2065" y="118"/>
                  </a:cubicBezTo>
                  <a:cubicBezTo>
                    <a:pt x="2043" y="121"/>
                    <a:pt x="2027" y="142"/>
                    <a:pt x="2030" y="164"/>
                  </a:cubicBezTo>
                  <a:cubicBezTo>
                    <a:pt x="2037" y="209"/>
                    <a:pt x="2040" y="255"/>
                    <a:pt x="2040" y="300"/>
                  </a:cubicBezTo>
                  <a:cubicBezTo>
                    <a:pt x="2040" y="836"/>
                    <a:pt x="1607" y="1273"/>
                    <a:pt x="1072" y="1279"/>
                  </a:cubicBezTo>
                  <a:cubicBezTo>
                    <a:pt x="927" y="1186"/>
                    <a:pt x="791" y="1073"/>
                    <a:pt x="852" y="931"/>
                  </a:cubicBezTo>
                  <a:cubicBezTo>
                    <a:pt x="961" y="678"/>
                    <a:pt x="859" y="583"/>
                    <a:pt x="816" y="542"/>
                  </a:cubicBezTo>
                  <a:cubicBezTo>
                    <a:pt x="808" y="535"/>
                    <a:pt x="808" y="535"/>
                    <a:pt x="808" y="535"/>
                  </a:cubicBezTo>
                  <a:cubicBezTo>
                    <a:pt x="796" y="522"/>
                    <a:pt x="782" y="514"/>
                    <a:pt x="769" y="507"/>
                  </a:cubicBezTo>
                  <a:cubicBezTo>
                    <a:pt x="740" y="489"/>
                    <a:pt x="732" y="484"/>
                    <a:pt x="748" y="436"/>
                  </a:cubicBezTo>
                  <a:cubicBezTo>
                    <a:pt x="758" y="404"/>
                    <a:pt x="772" y="389"/>
                    <a:pt x="789" y="372"/>
                  </a:cubicBezTo>
                  <a:cubicBezTo>
                    <a:pt x="826" y="332"/>
                    <a:pt x="855" y="292"/>
                    <a:pt x="855" y="177"/>
                  </a:cubicBezTo>
                  <a:cubicBezTo>
                    <a:pt x="855" y="110"/>
                    <a:pt x="821" y="56"/>
                    <a:pt x="762" y="30"/>
                  </a:cubicBezTo>
                  <a:cubicBezTo>
                    <a:pt x="694" y="0"/>
                    <a:pt x="604" y="10"/>
                    <a:pt x="557" y="54"/>
                  </a:cubicBezTo>
                  <a:cubicBezTo>
                    <a:pt x="527" y="81"/>
                    <a:pt x="517" y="117"/>
                    <a:pt x="529" y="154"/>
                  </a:cubicBezTo>
                  <a:cubicBezTo>
                    <a:pt x="559" y="242"/>
                    <a:pt x="492" y="367"/>
                    <a:pt x="368" y="461"/>
                  </a:cubicBezTo>
                  <a:cubicBezTo>
                    <a:pt x="335" y="485"/>
                    <a:pt x="325" y="474"/>
                    <a:pt x="319" y="467"/>
                  </a:cubicBezTo>
                  <a:cubicBezTo>
                    <a:pt x="283" y="425"/>
                    <a:pt x="286" y="306"/>
                    <a:pt x="316" y="276"/>
                  </a:cubicBezTo>
                  <a:cubicBezTo>
                    <a:pt x="336" y="256"/>
                    <a:pt x="342" y="230"/>
                    <a:pt x="332" y="208"/>
                  </a:cubicBezTo>
                  <a:cubicBezTo>
                    <a:pt x="298" y="133"/>
                    <a:pt x="88" y="138"/>
                    <a:pt x="46" y="140"/>
                  </a:cubicBezTo>
                  <a:cubicBezTo>
                    <a:pt x="26" y="141"/>
                    <a:pt x="10" y="156"/>
                    <a:pt x="7" y="176"/>
                  </a:cubicBezTo>
                  <a:cubicBezTo>
                    <a:pt x="2" y="218"/>
                    <a:pt x="0" y="255"/>
                    <a:pt x="0" y="300"/>
                  </a:cubicBezTo>
                  <a:cubicBezTo>
                    <a:pt x="0" y="789"/>
                    <a:pt x="331" y="1212"/>
                    <a:pt x="805" y="1330"/>
                  </a:cubicBezTo>
                  <a:cubicBezTo>
                    <a:pt x="827" y="1335"/>
                    <a:pt x="849" y="1322"/>
                    <a:pt x="855" y="1300"/>
                  </a:cubicBezTo>
                  <a:cubicBezTo>
                    <a:pt x="860" y="1278"/>
                    <a:pt x="847" y="1256"/>
                    <a:pt x="825" y="1250"/>
                  </a:cubicBezTo>
                  <a:cubicBezTo>
                    <a:pt x="387" y="1142"/>
                    <a:pt x="81" y="751"/>
                    <a:pt x="81" y="300"/>
                  </a:cubicBezTo>
                  <a:cubicBezTo>
                    <a:pt x="81" y="271"/>
                    <a:pt x="82" y="246"/>
                    <a:pt x="85" y="221"/>
                  </a:cubicBezTo>
                  <a:cubicBezTo>
                    <a:pt x="154" y="221"/>
                    <a:pt x="212" y="229"/>
                    <a:pt x="242" y="238"/>
                  </a:cubicBezTo>
                  <a:cubicBezTo>
                    <a:pt x="195" y="311"/>
                    <a:pt x="200" y="455"/>
                    <a:pt x="258" y="521"/>
                  </a:cubicBezTo>
                  <a:cubicBezTo>
                    <a:pt x="299" y="568"/>
                    <a:pt x="358" y="570"/>
                    <a:pt x="417" y="526"/>
                  </a:cubicBezTo>
                  <a:cubicBezTo>
                    <a:pt x="574" y="408"/>
                    <a:pt x="648" y="252"/>
                    <a:pt x="607" y="129"/>
                  </a:cubicBezTo>
                  <a:cubicBezTo>
                    <a:pt x="606" y="125"/>
                    <a:pt x="604" y="121"/>
                    <a:pt x="612" y="114"/>
                  </a:cubicBezTo>
                  <a:cubicBezTo>
                    <a:pt x="633" y="94"/>
                    <a:pt x="688" y="86"/>
                    <a:pt x="729" y="104"/>
                  </a:cubicBezTo>
                  <a:cubicBezTo>
                    <a:pt x="759" y="118"/>
                    <a:pt x="774" y="141"/>
                    <a:pt x="774" y="177"/>
                  </a:cubicBezTo>
                  <a:cubicBezTo>
                    <a:pt x="774" y="269"/>
                    <a:pt x="755" y="288"/>
                    <a:pt x="729" y="316"/>
                  </a:cubicBezTo>
                  <a:cubicBezTo>
                    <a:pt x="710" y="336"/>
                    <a:pt x="687" y="361"/>
                    <a:pt x="670" y="410"/>
                  </a:cubicBezTo>
                  <a:cubicBezTo>
                    <a:pt x="633" y="520"/>
                    <a:pt x="692" y="556"/>
                    <a:pt x="727" y="577"/>
                  </a:cubicBezTo>
                  <a:cubicBezTo>
                    <a:pt x="737" y="582"/>
                    <a:pt x="745" y="587"/>
                    <a:pt x="750" y="592"/>
                  </a:cubicBezTo>
                  <a:cubicBezTo>
                    <a:pt x="753" y="595"/>
                    <a:pt x="757" y="599"/>
                    <a:pt x="760" y="602"/>
                  </a:cubicBezTo>
                  <a:cubicBezTo>
                    <a:pt x="796" y="636"/>
                    <a:pt x="863" y="698"/>
                    <a:pt x="777" y="899"/>
                  </a:cubicBezTo>
                  <a:cubicBezTo>
                    <a:pt x="679" y="1127"/>
                    <a:pt x="931" y="1286"/>
                    <a:pt x="1039" y="1354"/>
                  </a:cubicBezTo>
                  <a:cubicBezTo>
                    <a:pt x="1045" y="1358"/>
                    <a:pt x="1053" y="1361"/>
                    <a:pt x="1061" y="1361"/>
                  </a:cubicBezTo>
                  <a:cubicBezTo>
                    <a:pt x="1646" y="1361"/>
                    <a:pt x="2121" y="885"/>
                    <a:pt x="2121" y="300"/>
                  </a:cubicBezTo>
                  <a:cubicBezTo>
                    <a:pt x="2121" y="251"/>
                    <a:pt x="2118" y="202"/>
                    <a:pt x="2111" y="1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89"/>
            </a:p>
          </p:txBody>
        </p:sp>
        <p:sp>
          <p:nvSpPr>
            <p:cNvPr id="25" name="Freeform 10"/>
            <p:cNvSpPr>
              <a:spLocks/>
            </p:cNvSpPr>
            <p:nvPr/>
          </p:nvSpPr>
          <p:spPr bwMode="auto">
            <a:xfrm>
              <a:off x="3649662" y="3579813"/>
              <a:ext cx="1527175" cy="1103313"/>
            </a:xfrm>
            <a:custGeom>
              <a:avLst/>
              <a:gdLst>
                <a:gd name="T0" fmla="*/ 1905 w 1976"/>
                <a:gd name="T1" fmla="*/ 958 h 1428"/>
                <a:gd name="T2" fmla="*/ 1224 w 1976"/>
                <a:gd name="T3" fmla="*/ 1183 h 1428"/>
                <a:gd name="T4" fmla="*/ 81 w 1976"/>
                <a:gd name="T5" fmla="*/ 41 h 1428"/>
                <a:gd name="T6" fmla="*/ 40 w 1976"/>
                <a:gd name="T7" fmla="*/ 0 h 1428"/>
                <a:gd name="T8" fmla="*/ 0 w 1976"/>
                <a:gd name="T9" fmla="*/ 41 h 1428"/>
                <a:gd name="T10" fmla="*/ 1183 w 1976"/>
                <a:gd name="T11" fmla="*/ 1264 h 1428"/>
                <a:gd name="T12" fmla="*/ 1183 w 1976"/>
                <a:gd name="T13" fmla="*/ 1387 h 1428"/>
                <a:gd name="T14" fmla="*/ 1224 w 1976"/>
                <a:gd name="T15" fmla="*/ 1428 h 1428"/>
                <a:gd name="T16" fmla="*/ 1264 w 1976"/>
                <a:gd name="T17" fmla="*/ 1387 h 1428"/>
                <a:gd name="T18" fmla="*/ 1264 w 1976"/>
                <a:gd name="T19" fmla="*/ 1263 h 1428"/>
                <a:gd name="T20" fmla="*/ 1954 w 1976"/>
                <a:gd name="T21" fmla="*/ 1023 h 1428"/>
                <a:gd name="T22" fmla="*/ 1962 w 1976"/>
                <a:gd name="T23" fmla="*/ 966 h 1428"/>
                <a:gd name="T24" fmla="*/ 1905 w 1976"/>
                <a:gd name="T25" fmla="*/ 958 h 1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76" h="1428">
                  <a:moveTo>
                    <a:pt x="1905" y="958"/>
                  </a:moveTo>
                  <a:cubicBezTo>
                    <a:pt x="1707" y="1105"/>
                    <a:pt x="1472" y="1183"/>
                    <a:pt x="1224" y="1183"/>
                  </a:cubicBezTo>
                  <a:cubicBezTo>
                    <a:pt x="594" y="1183"/>
                    <a:pt x="81" y="671"/>
                    <a:pt x="81" y="41"/>
                  </a:cubicBezTo>
                  <a:cubicBezTo>
                    <a:pt x="81" y="18"/>
                    <a:pt x="63" y="0"/>
                    <a:pt x="40" y="0"/>
                  </a:cubicBezTo>
                  <a:cubicBezTo>
                    <a:pt x="18" y="0"/>
                    <a:pt x="0" y="18"/>
                    <a:pt x="0" y="41"/>
                  </a:cubicBezTo>
                  <a:cubicBezTo>
                    <a:pt x="0" y="702"/>
                    <a:pt x="527" y="1242"/>
                    <a:pt x="1183" y="1264"/>
                  </a:cubicBezTo>
                  <a:cubicBezTo>
                    <a:pt x="1183" y="1387"/>
                    <a:pt x="1183" y="1387"/>
                    <a:pt x="1183" y="1387"/>
                  </a:cubicBezTo>
                  <a:cubicBezTo>
                    <a:pt x="1183" y="1410"/>
                    <a:pt x="1201" y="1428"/>
                    <a:pt x="1224" y="1428"/>
                  </a:cubicBezTo>
                  <a:cubicBezTo>
                    <a:pt x="1246" y="1428"/>
                    <a:pt x="1264" y="1410"/>
                    <a:pt x="1264" y="1387"/>
                  </a:cubicBezTo>
                  <a:cubicBezTo>
                    <a:pt x="1264" y="1263"/>
                    <a:pt x="1264" y="1263"/>
                    <a:pt x="1264" y="1263"/>
                  </a:cubicBezTo>
                  <a:cubicBezTo>
                    <a:pt x="1515" y="1255"/>
                    <a:pt x="1753" y="1173"/>
                    <a:pt x="1954" y="1023"/>
                  </a:cubicBezTo>
                  <a:cubicBezTo>
                    <a:pt x="1972" y="1010"/>
                    <a:pt x="1976" y="984"/>
                    <a:pt x="1962" y="966"/>
                  </a:cubicBezTo>
                  <a:cubicBezTo>
                    <a:pt x="1949" y="948"/>
                    <a:pt x="1924" y="944"/>
                    <a:pt x="1905" y="9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89"/>
            </a:p>
          </p:txBody>
        </p:sp>
        <p:sp>
          <p:nvSpPr>
            <p:cNvPr id="26" name="Freeform 11"/>
            <p:cNvSpPr>
              <a:spLocks noEditPoints="1"/>
            </p:cNvSpPr>
            <p:nvPr/>
          </p:nvSpPr>
          <p:spPr bwMode="auto">
            <a:xfrm>
              <a:off x="4503738" y="4068763"/>
              <a:ext cx="203200" cy="196850"/>
            </a:xfrm>
            <a:custGeom>
              <a:avLst/>
              <a:gdLst>
                <a:gd name="T0" fmla="*/ 150 w 263"/>
                <a:gd name="T1" fmla="*/ 0 h 255"/>
                <a:gd name="T2" fmla="*/ 17 w 263"/>
                <a:gd name="T3" fmla="*/ 111 h 255"/>
                <a:gd name="T4" fmla="*/ 31 w 263"/>
                <a:gd name="T5" fmla="*/ 217 h 255"/>
                <a:gd name="T6" fmla="*/ 130 w 263"/>
                <a:gd name="T7" fmla="*/ 255 h 255"/>
                <a:gd name="T8" fmla="*/ 230 w 263"/>
                <a:gd name="T9" fmla="*/ 217 h 255"/>
                <a:gd name="T10" fmla="*/ 248 w 263"/>
                <a:gd name="T11" fmla="*/ 104 h 255"/>
                <a:gd name="T12" fmla="*/ 194 w 263"/>
                <a:gd name="T13" fmla="*/ 18 h 255"/>
                <a:gd name="T14" fmla="*/ 150 w 263"/>
                <a:gd name="T15" fmla="*/ 0 h 255"/>
                <a:gd name="T16" fmla="*/ 172 w 263"/>
                <a:gd name="T17" fmla="*/ 159 h 255"/>
                <a:gd name="T18" fmla="*/ 89 w 263"/>
                <a:gd name="T19" fmla="*/ 159 h 255"/>
                <a:gd name="T20" fmla="*/ 99 w 263"/>
                <a:gd name="T21" fmla="*/ 129 h 255"/>
                <a:gd name="T22" fmla="*/ 144 w 263"/>
                <a:gd name="T23" fmla="*/ 84 h 255"/>
                <a:gd name="T24" fmla="*/ 171 w 263"/>
                <a:gd name="T25" fmla="*/ 130 h 255"/>
                <a:gd name="T26" fmla="*/ 172 w 263"/>
                <a:gd name="T27" fmla="*/ 159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3" h="255">
                  <a:moveTo>
                    <a:pt x="150" y="0"/>
                  </a:moveTo>
                  <a:cubicBezTo>
                    <a:pt x="99" y="0"/>
                    <a:pt x="39" y="59"/>
                    <a:pt x="17" y="111"/>
                  </a:cubicBezTo>
                  <a:cubicBezTo>
                    <a:pt x="0" y="152"/>
                    <a:pt x="5" y="191"/>
                    <a:pt x="31" y="217"/>
                  </a:cubicBezTo>
                  <a:cubicBezTo>
                    <a:pt x="56" y="241"/>
                    <a:pt x="92" y="255"/>
                    <a:pt x="130" y="255"/>
                  </a:cubicBezTo>
                  <a:cubicBezTo>
                    <a:pt x="169" y="255"/>
                    <a:pt x="205" y="241"/>
                    <a:pt x="230" y="217"/>
                  </a:cubicBezTo>
                  <a:cubicBezTo>
                    <a:pt x="257" y="189"/>
                    <a:pt x="263" y="150"/>
                    <a:pt x="248" y="104"/>
                  </a:cubicBezTo>
                  <a:cubicBezTo>
                    <a:pt x="238" y="74"/>
                    <a:pt x="218" y="42"/>
                    <a:pt x="194" y="18"/>
                  </a:cubicBezTo>
                  <a:cubicBezTo>
                    <a:pt x="183" y="6"/>
                    <a:pt x="167" y="0"/>
                    <a:pt x="150" y="0"/>
                  </a:cubicBezTo>
                  <a:close/>
                  <a:moveTo>
                    <a:pt x="172" y="159"/>
                  </a:moveTo>
                  <a:cubicBezTo>
                    <a:pt x="154" y="177"/>
                    <a:pt x="107" y="176"/>
                    <a:pt x="89" y="159"/>
                  </a:cubicBezTo>
                  <a:cubicBezTo>
                    <a:pt x="89" y="157"/>
                    <a:pt x="89" y="147"/>
                    <a:pt x="99" y="129"/>
                  </a:cubicBezTo>
                  <a:cubicBezTo>
                    <a:pt x="114" y="106"/>
                    <a:pt x="133" y="90"/>
                    <a:pt x="144" y="84"/>
                  </a:cubicBezTo>
                  <a:cubicBezTo>
                    <a:pt x="156" y="98"/>
                    <a:pt x="166" y="115"/>
                    <a:pt x="171" y="130"/>
                  </a:cubicBezTo>
                  <a:cubicBezTo>
                    <a:pt x="175" y="144"/>
                    <a:pt x="176" y="155"/>
                    <a:pt x="172" y="1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89"/>
            </a:p>
          </p:txBody>
        </p:sp>
      </p:grpSp>
      <p:grpSp>
        <p:nvGrpSpPr>
          <p:cNvPr id="4103" name="Group 4102"/>
          <p:cNvGrpSpPr/>
          <p:nvPr/>
        </p:nvGrpSpPr>
        <p:grpSpPr>
          <a:xfrm>
            <a:off x="1256517" y="4138665"/>
            <a:ext cx="1768871" cy="1771840"/>
            <a:chOff x="6353175" y="1303337"/>
            <a:chExt cx="1890713" cy="1893887"/>
          </a:xfrm>
          <a:solidFill>
            <a:schemeClr val="accent2"/>
          </a:solidFill>
        </p:grpSpPr>
        <p:sp>
          <p:nvSpPr>
            <p:cNvPr id="30" name="Freeform 15"/>
            <p:cNvSpPr>
              <a:spLocks/>
            </p:cNvSpPr>
            <p:nvPr/>
          </p:nvSpPr>
          <p:spPr bwMode="auto">
            <a:xfrm>
              <a:off x="6732588" y="2566988"/>
              <a:ext cx="1133475" cy="250825"/>
            </a:xfrm>
            <a:custGeom>
              <a:avLst/>
              <a:gdLst>
                <a:gd name="T0" fmla="*/ 408 w 1468"/>
                <a:gd name="T1" fmla="*/ 0 h 326"/>
                <a:gd name="T2" fmla="*/ 262 w 1468"/>
                <a:gd name="T3" fmla="*/ 90 h 326"/>
                <a:gd name="T4" fmla="*/ 204 w 1468"/>
                <a:gd name="T5" fmla="*/ 81 h 326"/>
                <a:gd name="T6" fmla="*/ 0 w 1468"/>
                <a:gd name="T7" fmla="*/ 285 h 326"/>
                <a:gd name="T8" fmla="*/ 40 w 1468"/>
                <a:gd name="T9" fmla="*/ 326 h 326"/>
                <a:gd name="T10" fmla="*/ 81 w 1468"/>
                <a:gd name="T11" fmla="*/ 285 h 326"/>
                <a:gd name="T12" fmla="*/ 204 w 1468"/>
                <a:gd name="T13" fmla="*/ 163 h 326"/>
                <a:gd name="T14" fmla="*/ 266 w 1468"/>
                <a:gd name="T15" fmla="*/ 181 h 326"/>
                <a:gd name="T16" fmla="*/ 305 w 1468"/>
                <a:gd name="T17" fmla="*/ 182 h 326"/>
                <a:gd name="T18" fmla="*/ 327 w 1468"/>
                <a:gd name="T19" fmla="*/ 151 h 326"/>
                <a:gd name="T20" fmla="*/ 408 w 1468"/>
                <a:gd name="T21" fmla="*/ 81 h 326"/>
                <a:gd name="T22" fmla="*/ 488 w 1468"/>
                <a:gd name="T23" fmla="*/ 155 h 326"/>
                <a:gd name="T24" fmla="*/ 519 w 1468"/>
                <a:gd name="T25" fmla="*/ 191 h 326"/>
                <a:gd name="T26" fmla="*/ 563 w 1468"/>
                <a:gd name="T27" fmla="*/ 174 h 326"/>
                <a:gd name="T28" fmla="*/ 734 w 1468"/>
                <a:gd name="T29" fmla="*/ 81 h 326"/>
                <a:gd name="T30" fmla="*/ 905 w 1468"/>
                <a:gd name="T31" fmla="*/ 174 h 326"/>
                <a:gd name="T32" fmla="*/ 949 w 1468"/>
                <a:gd name="T33" fmla="*/ 191 h 326"/>
                <a:gd name="T34" fmla="*/ 980 w 1468"/>
                <a:gd name="T35" fmla="*/ 155 h 326"/>
                <a:gd name="T36" fmla="*/ 1060 w 1468"/>
                <a:gd name="T37" fmla="*/ 81 h 326"/>
                <a:gd name="T38" fmla="*/ 1141 w 1468"/>
                <a:gd name="T39" fmla="*/ 151 h 326"/>
                <a:gd name="T40" fmla="*/ 1163 w 1468"/>
                <a:gd name="T41" fmla="*/ 182 h 326"/>
                <a:gd name="T42" fmla="*/ 1202 w 1468"/>
                <a:gd name="T43" fmla="*/ 181 h 326"/>
                <a:gd name="T44" fmla="*/ 1264 w 1468"/>
                <a:gd name="T45" fmla="*/ 163 h 326"/>
                <a:gd name="T46" fmla="*/ 1387 w 1468"/>
                <a:gd name="T47" fmla="*/ 285 h 326"/>
                <a:gd name="T48" fmla="*/ 1428 w 1468"/>
                <a:gd name="T49" fmla="*/ 326 h 326"/>
                <a:gd name="T50" fmla="*/ 1468 w 1468"/>
                <a:gd name="T51" fmla="*/ 285 h 326"/>
                <a:gd name="T52" fmla="*/ 1264 w 1468"/>
                <a:gd name="T53" fmla="*/ 81 h 326"/>
                <a:gd name="T54" fmla="*/ 1206 w 1468"/>
                <a:gd name="T55" fmla="*/ 90 h 326"/>
                <a:gd name="T56" fmla="*/ 1060 w 1468"/>
                <a:gd name="T57" fmla="*/ 0 h 326"/>
                <a:gd name="T58" fmla="*/ 925 w 1468"/>
                <a:gd name="T59" fmla="*/ 73 h 326"/>
                <a:gd name="T60" fmla="*/ 734 w 1468"/>
                <a:gd name="T61" fmla="*/ 0 h 326"/>
                <a:gd name="T62" fmla="*/ 543 w 1468"/>
                <a:gd name="T63" fmla="*/ 73 h 326"/>
                <a:gd name="T64" fmla="*/ 408 w 1468"/>
                <a:gd name="T65" fmla="*/ 0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68" h="326">
                  <a:moveTo>
                    <a:pt x="408" y="0"/>
                  </a:moveTo>
                  <a:cubicBezTo>
                    <a:pt x="345" y="0"/>
                    <a:pt x="289" y="36"/>
                    <a:pt x="262" y="90"/>
                  </a:cubicBezTo>
                  <a:cubicBezTo>
                    <a:pt x="243" y="84"/>
                    <a:pt x="223" y="81"/>
                    <a:pt x="204" y="81"/>
                  </a:cubicBezTo>
                  <a:cubicBezTo>
                    <a:pt x="91" y="81"/>
                    <a:pt x="0" y="173"/>
                    <a:pt x="0" y="285"/>
                  </a:cubicBezTo>
                  <a:cubicBezTo>
                    <a:pt x="0" y="308"/>
                    <a:pt x="18" y="326"/>
                    <a:pt x="40" y="326"/>
                  </a:cubicBezTo>
                  <a:cubicBezTo>
                    <a:pt x="63" y="326"/>
                    <a:pt x="81" y="308"/>
                    <a:pt x="81" y="285"/>
                  </a:cubicBezTo>
                  <a:cubicBezTo>
                    <a:pt x="81" y="218"/>
                    <a:pt x="136" y="163"/>
                    <a:pt x="204" y="163"/>
                  </a:cubicBezTo>
                  <a:cubicBezTo>
                    <a:pt x="225" y="163"/>
                    <a:pt x="246" y="169"/>
                    <a:pt x="266" y="181"/>
                  </a:cubicBezTo>
                  <a:cubicBezTo>
                    <a:pt x="278" y="188"/>
                    <a:pt x="292" y="188"/>
                    <a:pt x="305" y="182"/>
                  </a:cubicBezTo>
                  <a:cubicBezTo>
                    <a:pt x="317" y="177"/>
                    <a:pt x="325" y="165"/>
                    <a:pt x="327" y="151"/>
                  </a:cubicBezTo>
                  <a:cubicBezTo>
                    <a:pt x="333" y="111"/>
                    <a:pt x="368" y="81"/>
                    <a:pt x="408" y="81"/>
                  </a:cubicBezTo>
                  <a:cubicBezTo>
                    <a:pt x="450" y="81"/>
                    <a:pt x="484" y="113"/>
                    <a:pt x="488" y="155"/>
                  </a:cubicBezTo>
                  <a:cubicBezTo>
                    <a:pt x="490" y="173"/>
                    <a:pt x="502" y="187"/>
                    <a:pt x="519" y="191"/>
                  </a:cubicBezTo>
                  <a:cubicBezTo>
                    <a:pt x="536" y="196"/>
                    <a:pt x="554" y="189"/>
                    <a:pt x="563" y="174"/>
                  </a:cubicBezTo>
                  <a:cubicBezTo>
                    <a:pt x="601" y="116"/>
                    <a:pt x="665" y="81"/>
                    <a:pt x="734" y="81"/>
                  </a:cubicBezTo>
                  <a:cubicBezTo>
                    <a:pt x="803" y="81"/>
                    <a:pt x="867" y="116"/>
                    <a:pt x="905" y="174"/>
                  </a:cubicBezTo>
                  <a:cubicBezTo>
                    <a:pt x="914" y="189"/>
                    <a:pt x="932" y="196"/>
                    <a:pt x="949" y="191"/>
                  </a:cubicBezTo>
                  <a:cubicBezTo>
                    <a:pt x="966" y="187"/>
                    <a:pt x="978" y="173"/>
                    <a:pt x="980" y="155"/>
                  </a:cubicBezTo>
                  <a:cubicBezTo>
                    <a:pt x="984" y="113"/>
                    <a:pt x="1018" y="81"/>
                    <a:pt x="1060" y="81"/>
                  </a:cubicBezTo>
                  <a:cubicBezTo>
                    <a:pt x="1100" y="81"/>
                    <a:pt x="1135" y="111"/>
                    <a:pt x="1141" y="151"/>
                  </a:cubicBezTo>
                  <a:cubicBezTo>
                    <a:pt x="1143" y="165"/>
                    <a:pt x="1151" y="177"/>
                    <a:pt x="1163" y="182"/>
                  </a:cubicBezTo>
                  <a:cubicBezTo>
                    <a:pt x="1176" y="188"/>
                    <a:pt x="1190" y="188"/>
                    <a:pt x="1202" y="181"/>
                  </a:cubicBezTo>
                  <a:cubicBezTo>
                    <a:pt x="1222" y="169"/>
                    <a:pt x="1243" y="163"/>
                    <a:pt x="1264" y="163"/>
                  </a:cubicBezTo>
                  <a:cubicBezTo>
                    <a:pt x="1332" y="163"/>
                    <a:pt x="1387" y="218"/>
                    <a:pt x="1387" y="285"/>
                  </a:cubicBezTo>
                  <a:cubicBezTo>
                    <a:pt x="1387" y="308"/>
                    <a:pt x="1405" y="326"/>
                    <a:pt x="1428" y="326"/>
                  </a:cubicBezTo>
                  <a:cubicBezTo>
                    <a:pt x="1450" y="326"/>
                    <a:pt x="1468" y="308"/>
                    <a:pt x="1468" y="285"/>
                  </a:cubicBezTo>
                  <a:cubicBezTo>
                    <a:pt x="1468" y="173"/>
                    <a:pt x="1377" y="81"/>
                    <a:pt x="1264" y="81"/>
                  </a:cubicBezTo>
                  <a:cubicBezTo>
                    <a:pt x="1245" y="81"/>
                    <a:pt x="1225" y="84"/>
                    <a:pt x="1206" y="90"/>
                  </a:cubicBezTo>
                  <a:cubicBezTo>
                    <a:pt x="1179" y="36"/>
                    <a:pt x="1123" y="0"/>
                    <a:pt x="1060" y="0"/>
                  </a:cubicBezTo>
                  <a:cubicBezTo>
                    <a:pt x="1004" y="0"/>
                    <a:pt x="954" y="28"/>
                    <a:pt x="925" y="73"/>
                  </a:cubicBezTo>
                  <a:cubicBezTo>
                    <a:pt x="873" y="26"/>
                    <a:pt x="805" y="0"/>
                    <a:pt x="734" y="0"/>
                  </a:cubicBezTo>
                  <a:cubicBezTo>
                    <a:pt x="663" y="0"/>
                    <a:pt x="595" y="26"/>
                    <a:pt x="543" y="73"/>
                  </a:cubicBezTo>
                  <a:cubicBezTo>
                    <a:pt x="514" y="28"/>
                    <a:pt x="464" y="0"/>
                    <a:pt x="40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89"/>
            </a:p>
          </p:txBody>
        </p:sp>
        <p:sp>
          <p:nvSpPr>
            <p:cNvPr id="31" name="Freeform 16"/>
            <p:cNvSpPr>
              <a:spLocks noEditPoints="1"/>
            </p:cNvSpPr>
            <p:nvPr/>
          </p:nvSpPr>
          <p:spPr bwMode="auto">
            <a:xfrm>
              <a:off x="7173913" y="1682750"/>
              <a:ext cx="250825" cy="254000"/>
            </a:xfrm>
            <a:custGeom>
              <a:avLst/>
              <a:gdLst>
                <a:gd name="T0" fmla="*/ 326 w 326"/>
                <a:gd name="T1" fmla="*/ 163 h 327"/>
                <a:gd name="T2" fmla="*/ 163 w 326"/>
                <a:gd name="T3" fmla="*/ 0 h 327"/>
                <a:gd name="T4" fmla="*/ 0 w 326"/>
                <a:gd name="T5" fmla="*/ 163 h 327"/>
                <a:gd name="T6" fmla="*/ 163 w 326"/>
                <a:gd name="T7" fmla="*/ 327 h 327"/>
                <a:gd name="T8" fmla="*/ 326 w 326"/>
                <a:gd name="T9" fmla="*/ 163 h 327"/>
                <a:gd name="T10" fmla="*/ 163 w 326"/>
                <a:gd name="T11" fmla="*/ 245 h 327"/>
                <a:gd name="T12" fmla="*/ 81 w 326"/>
                <a:gd name="T13" fmla="*/ 163 h 327"/>
                <a:gd name="T14" fmla="*/ 163 w 326"/>
                <a:gd name="T15" fmla="*/ 82 h 327"/>
                <a:gd name="T16" fmla="*/ 245 w 326"/>
                <a:gd name="T17" fmla="*/ 163 h 327"/>
                <a:gd name="T18" fmla="*/ 163 w 326"/>
                <a:gd name="T19" fmla="*/ 245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6" h="327">
                  <a:moveTo>
                    <a:pt x="326" y="163"/>
                  </a:moveTo>
                  <a:cubicBezTo>
                    <a:pt x="326" y="73"/>
                    <a:pt x="253" y="0"/>
                    <a:pt x="163" y="0"/>
                  </a:cubicBezTo>
                  <a:cubicBezTo>
                    <a:pt x="73" y="0"/>
                    <a:pt x="0" y="73"/>
                    <a:pt x="0" y="163"/>
                  </a:cubicBezTo>
                  <a:cubicBezTo>
                    <a:pt x="0" y="253"/>
                    <a:pt x="73" y="327"/>
                    <a:pt x="163" y="327"/>
                  </a:cubicBezTo>
                  <a:cubicBezTo>
                    <a:pt x="253" y="327"/>
                    <a:pt x="326" y="253"/>
                    <a:pt x="326" y="163"/>
                  </a:cubicBezTo>
                  <a:close/>
                  <a:moveTo>
                    <a:pt x="163" y="245"/>
                  </a:moveTo>
                  <a:cubicBezTo>
                    <a:pt x="118" y="245"/>
                    <a:pt x="81" y="208"/>
                    <a:pt x="81" y="163"/>
                  </a:cubicBezTo>
                  <a:cubicBezTo>
                    <a:pt x="81" y="118"/>
                    <a:pt x="118" y="82"/>
                    <a:pt x="163" y="82"/>
                  </a:cubicBezTo>
                  <a:cubicBezTo>
                    <a:pt x="208" y="82"/>
                    <a:pt x="245" y="118"/>
                    <a:pt x="245" y="163"/>
                  </a:cubicBezTo>
                  <a:cubicBezTo>
                    <a:pt x="245" y="208"/>
                    <a:pt x="208" y="245"/>
                    <a:pt x="163" y="2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89"/>
            </a:p>
          </p:txBody>
        </p:sp>
        <p:sp>
          <p:nvSpPr>
            <p:cNvPr id="4096" name="Freeform 17"/>
            <p:cNvSpPr>
              <a:spLocks/>
            </p:cNvSpPr>
            <p:nvPr/>
          </p:nvSpPr>
          <p:spPr bwMode="auto">
            <a:xfrm>
              <a:off x="7267575" y="2187575"/>
              <a:ext cx="63500" cy="315913"/>
            </a:xfrm>
            <a:custGeom>
              <a:avLst/>
              <a:gdLst>
                <a:gd name="T0" fmla="*/ 0 w 82"/>
                <a:gd name="T1" fmla="*/ 41 h 408"/>
                <a:gd name="T2" fmla="*/ 0 w 82"/>
                <a:gd name="T3" fmla="*/ 367 h 408"/>
                <a:gd name="T4" fmla="*/ 41 w 82"/>
                <a:gd name="T5" fmla="*/ 408 h 408"/>
                <a:gd name="T6" fmla="*/ 82 w 82"/>
                <a:gd name="T7" fmla="*/ 367 h 408"/>
                <a:gd name="T8" fmla="*/ 82 w 82"/>
                <a:gd name="T9" fmla="*/ 41 h 408"/>
                <a:gd name="T10" fmla="*/ 41 w 82"/>
                <a:gd name="T11" fmla="*/ 0 h 408"/>
                <a:gd name="T12" fmla="*/ 0 w 82"/>
                <a:gd name="T13" fmla="*/ 41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408">
                  <a:moveTo>
                    <a:pt x="0" y="41"/>
                  </a:moveTo>
                  <a:cubicBezTo>
                    <a:pt x="0" y="367"/>
                    <a:pt x="0" y="367"/>
                    <a:pt x="0" y="367"/>
                  </a:cubicBezTo>
                  <a:cubicBezTo>
                    <a:pt x="0" y="390"/>
                    <a:pt x="18" y="408"/>
                    <a:pt x="41" y="408"/>
                  </a:cubicBezTo>
                  <a:cubicBezTo>
                    <a:pt x="64" y="408"/>
                    <a:pt x="82" y="390"/>
                    <a:pt x="82" y="367"/>
                  </a:cubicBezTo>
                  <a:cubicBezTo>
                    <a:pt x="82" y="41"/>
                    <a:pt x="82" y="41"/>
                    <a:pt x="82" y="41"/>
                  </a:cubicBezTo>
                  <a:cubicBezTo>
                    <a:pt x="82" y="18"/>
                    <a:pt x="64" y="0"/>
                    <a:pt x="41" y="0"/>
                  </a:cubicBezTo>
                  <a:cubicBezTo>
                    <a:pt x="18" y="0"/>
                    <a:pt x="0" y="18"/>
                    <a:pt x="0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89"/>
            </a:p>
          </p:txBody>
        </p:sp>
        <p:sp>
          <p:nvSpPr>
            <p:cNvPr id="4097" name="Freeform 18"/>
            <p:cNvSpPr>
              <a:spLocks/>
            </p:cNvSpPr>
            <p:nvPr/>
          </p:nvSpPr>
          <p:spPr bwMode="auto">
            <a:xfrm>
              <a:off x="6416675" y="1809750"/>
              <a:ext cx="566738" cy="1133475"/>
            </a:xfrm>
            <a:custGeom>
              <a:avLst/>
              <a:gdLst>
                <a:gd name="T0" fmla="*/ 40 w 734"/>
                <a:gd name="T1" fmla="*/ 1469 h 1469"/>
                <a:gd name="T2" fmla="*/ 81 w 734"/>
                <a:gd name="T3" fmla="*/ 1428 h 1469"/>
                <a:gd name="T4" fmla="*/ 81 w 734"/>
                <a:gd name="T5" fmla="*/ 204 h 1469"/>
                <a:gd name="T6" fmla="*/ 204 w 734"/>
                <a:gd name="T7" fmla="*/ 82 h 1469"/>
                <a:gd name="T8" fmla="*/ 693 w 734"/>
                <a:gd name="T9" fmla="*/ 82 h 1469"/>
                <a:gd name="T10" fmla="*/ 734 w 734"/>
                <a:gd name="T11" fmla="*/ 41 h 1469"/>
                <a:gd name="T12" fmla="*/ 693 w 734"/>
                <a:gd name="T13" fmla="*/ 0 h 1469"/>
                <a:gd name="T14" fmla="*/ 204 w 734"/>
                <a:gd name="T15" fmla="*/ 0 h 1469"/>
                <a:gd name="T16" fmla="*/ 0 w 734"/>
                <a:gd name="T17" fmla="*/ 204 h 1469"/>
                <a:gd name="T18" fmla="*/ 0 w 734"/>
                <a:gd name="T19" fmla="*/ 1428 h 1469"/>
                <a:gd name="T20" fmla="*/ 40 w 734"/>
                <a:gd name="T21" fmla="*/ 1469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4" h="1469">
                  <a:moveTo>
                    <a:pt x="40" y="1469"/>
                  </a:moveTo>
                  <a:cubicBezTo>
                    <a:pt x="63" y="1469"/>
                    <a:pt x="81" y="1451"/>
                    <a:pt x="81" y="1428"/>
                  </a:cubicBezTo>
                  <a:cubicBezTo>
                    <a:pt x="81" y="204"/>
                    <a:pt x="81" y="204"/>
                    <a:pt x="81" y="204"/>
                  </a:cubicBezTo>
                  <a:cubicBezTo>
                    <a:pt x="81" y="145"/>
                    <a:pt x="144" y="82"/>
                    <a:pt x="204" y="82"/>
                  </a:cubicBezTo>
                  <a:cubicBezTo>
                    <a:pt x="693" y="82"/>
                    <a:pt x="693" y="82"/>
                    <a:pt x="693" y="82"/>
                  </a:cubicBezTo>
                  <a:cubicBezTo>
                    <a:pt x="716" y="82"/>
                    <a:pt x="734" y="64"/>
                    <a:pt x="734" y="41"/>
                  </a:cubicBezTo>
                  <a:cubicBezTo>
                    <a:pt x="734" y="19"/>
                    <a:pt x="716" y="0"/>
                    <a:pt x="693" y="0"/>
                  </a:cubicBezTo>
                  <a:cubicBezTo>
                    <a:pt x="204" y="0"/>
                    <a:pt x="204" y="0"/>
                    <a:pt x="204" y="0"/>
                  </a:cubicBezTo>
                  <a:cubicBezTo>
                    <a:pt x="99" y="0"/>
                    <a:pt x="0" y="100"/>
                    <a:pt x="0" y="204"/>
                  </a:cubicBezTo>
                  <a:cubicBezTo>
                    <a:pt x="0" y="1428"/>
                    <a:pt x="0" y="1428"/>
                    <a:pt x="0" y="1428"/>
                  </a:cubicBezTo>
                  <a:cubicBezTo>
                    <a:pt x="0" y="1451"/>
                    <a:pt x="18" y="1469"/>
                    <a:pt x="40" y="14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89"/>
            </a:p>
          </p:txBody>
        </p:sp>
        <p:sp>
          <p:nvSpPr>
            <p:cNvPr id="4100" name="Freeform 19"/>
            <p:cNvSpPr>
              <a:spLocks/>
            </p:cNvSpPr>
            <p:nvPr/>
          </p:nvSpPr>
          <p:spPr bwMode="auto">
            <a:xfrm>
              <a:off x="6353175" y="1809750"/>
              <a:ext cx="1890713" cy="1387474"/>
            </a:xfrm>
            <a:custGeom>
              <a:avLst/>
              <a:gdLst>
                <a:gd name="T0" fmla="*/ 2407 w 2448"/>
                <a:gd name="T1" fmla="*/ 1388 h 1796"/>
                <a:gd name="T2" fmla="*/ 2366 w 2448"/>
                <a:gd name="T3" fmla="*/ 1388 h 1796"/>
                <a:gd name="T4" fmla="*/ 2366 w 2448"/>
                <a:gd name="T5" fmla="*/ 204 h 1796"/>
                <a:gd name="T6" fmla="*/ 2162 w 2448"/>
                <a:gd name="T7" fmla="*/ 0 h 1796"/>
                <a:gd name="T8" fmla="*/ 1673 w 2448"/>
                <a:gd name="T9" fmla="*/ 0 h 1796"/>
                <a:gd name="T10" fmla="*/ 1632 w 2448"/>
                <a:gd name="T11" fmla="*/ 41 h 1796"/>
                <a:gd name="T12" fmla="*/ 1673 w 2448"/>
                <a:gd name="T13" fmla="*/ 82 h 1796"/>
                <a:gd name="T14" fmla="*/ 2162 w 2448"/>
                <a:gd name="T15" fmla="*/ 82 h 1796"/>
                <a:gd name="T16" fmla="*/ 2285 w 2448"/>
                <a:gd name="T17" fmla="*/ 204 h 1796"/>
                <a:gd name="T18" fmla="*/ 2285 w 2448"/>
                <a:gd name="T19" fmla="*/ 1428 h 1796"/>
                <a:gd name="T20" fmla="*/ 2326 w 2448"/>
                <a:gd name="T21" fmla="*/ 1469 h 1796"/>
                <a:gd name="T22" fmla="*/ 2366 w 2448"/>
                <a:gd name="T23" fmla="*/ 1469 h 1796"/>
                <a:gd name="T24" fmla="*/ 2366 w 2448"/>
                <a:gd name="T25" fmla="*/ 1592 h 1796"/>
                <a:gd name="T26" fmla="*/ 2244 w 2448"/>
                <a:gd name="T27" fmla="*/ 1714 h 1796"/>
                <a:gd name="T28" fmla="*/ 204 w 2448"/>
                <a:gd name="T29" fmla="*/ 1714 h 1796"/>
                <a:gd name="T30" fmla="*/ 91 w 2448"/>
                <a:gd name="T31" fmla="*/ 1632 h 1796"/>
                <a:gd name="T32" fmla="*/ 2244 w 2448"/>
                <a:gd name="T33" fmla="*/ 1632 h 1796"/>
                <a:gd name="T34" fmla="*/ 2285 w 2448"/>
                <a:gd name="T35" fmla="*/ 1592 h 1796"/>
                <a:gd name="T36" fmla="*/ 2244 w 2448"/>
                <a:gd name="T37" fmla="*/ 1551 h 1796"/>
                <a:gd name="T38" fmla="*/ 41 w 2448"/>
                <a:gd name="T39" fmla="*/ 1551 h 1796"/>
                <a:gd name="T40" fmla="*/ 0 w 2448"/>
                <a:gd name="T41" fmla="*/ 1592 h 1796"/>
                <a:gd name="T42" fmla="*/ 204 w 2448"/>
                <a:gd name="T43" fmla="*/ 1796 h 1796"/>
                <a:gd name="T44" fmla="*/ 2244 w 2448"/>
                <a:gd name="T45" fmla="*/ 1796 h 1796"/>
                <a:gd name="T46" fmla="*/ 2448 w 2448"/>
                <a:gd name="T47" fmla="*/ 1592 h 1796"/>
                <a:gd name="T48" fmla="*/ 2448 w 2448"/>
                <a:gd name="T49" fmla="*/ 1428 h 1796"/>
                <a:gd name="T50" fmla="*/ 2407 w 2448"/>
                <a:gd name="T51" fmla="*/ 1388 h 1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48" h="1796">
                  <a:moveTo>
                    <a:pt x="2407" y="1388"/>
                  </a:moveTo>
                  <a:cubicBezTo>
                    <a:pt x="2366" y="1388"/>
                    <a:pt x="2366" y="1388"/>
                    <a:pt x="2366" y="1388"/>
                  </a:cubicBezTo>
                  <a:cubicBezTo>
                    <a:pt x="2366" y="204"/>
                    <a:pt x="2366" y="204"/>
                    <a:pt x="2366" y="204"/>
                  </a:cubicBezTo>
                  <a:cubicBezTo>
                    <a:pt x="2366" y="100"/>
                    <a:pt x="2267" y="0"/>
                    <a:pt x="2162" y="0"/>
                  </a:cubicBezTo>
                  <a:cubicBezTo>
                    <a:pt x="1673" y="0"/>
                    <a:pt x="1673" y="0"/>
                    <a:pt x="1673" y="0"/>
                  </a:cubicBezTo>
                  <a:cubicBezTo>
                    <a:pt x="1650" y="0"/>
                    <a:pt x="1632" y="19"/>
                    <a:pt x="1632" y="41"/>
                  </a:cubicBezTo>
                  <a:cubicBezTo>
                    <a:pt x="1632" y="64"/>
                    <a:pt x="1650" y="82"/>
                    <a:pt x="1673" y="82"/>
                  </a:cubicBezTo>
                  <a:cubicBezTo>
                    <a:pt x="2162" y="82"/>
                    <a:pt x="2162" y="82"/>
                    <a:pt x="2162" y="82"/>
                  </a:cubicBezTo>
                  <a:cubicBezTo>
                    <a:pt x="2222" y="82"/>
                    <a:pt x="2285" y="145"/>
                    <a:pt x="2285" y="204"/>
                  </a:cubicBezTo>
                  <a:cubicBezTo>
                    <a:pt x="2285" y="1428"/>
                    <a:pt x="2285" y="1428"/>
                    <a:pt x="2285" y="1428"/>
                  </a:cubicBezTo>
                  <a:cubicBezTo>
                    <a:pt x="2285" y="1451"/>
                    <a:pt x="2303" y="1469"/>
                    <a:pt x="2326" y="1469"/>
                  </a:cubicBezTo>
                  <a:cubicBezTo>
                    <a:pt x="2366" y="1469"/>
                    <a:pt x="2366" y="1469"/>
                    <a:pt x="2366" y="1469"/>
                  </a:cubicBezTo>
                  <a:cubicBezTo>
                    <a:pt x="2366" y="1592"/>
                    <a:pt x="2366" y="1592"/>
                    <a:pt x="2366" y="1592"/>
                  </a:cubicBezTo>
                  <a:cubicBezTo>
                    <a:pt x="2366" y="1651"/>
                    <a:pt x="2303" y="1714"/>
                    <a:pt x="2244" y="1714"/>
                  </a:cubicBezTo>
                  <a:cubicBezTo>
                    <a:pt x="204" y="1714"/>
                    <a:pt x="204" y="1714"/>
                    <a:pt x="204" y="1714"/>
                  </a:cubicBezTo>
                  <a:cubicBezTo>
                    <a:pt x="158" y="1714"/>
                    <a:pt x="110" y="1677"/>
                    <a:pt x="91" y="1632"/>
                  </a:cubicBezTo>
                  <a:cubicBezTo>
                    <a:pt x="2244" y="1632"/>
                    <a:pt x="2244" y="1632"/>
                    <a:pt x="2244" y="1632"/>
                  </a:cubicBezTo>
                  <a:cubicBezTo>
                    <a:pt x="2267" y="1632"/>
                    <a:pt x="2285" y="1614"/>
                    <a:pt x="2285" y="1592"/>
                  </a:cubicBezTo>
                  <a:cubicBezTo>
                    <a:pt x="2285" y="1569"/>
                    <a:pt x="2267" y="1551"/>
                    <a:pt x="2244" y="1551"/>
                  </a:cubicBezTo>
                  <a:cubicBezTo>
                    <a:pt x="41" y="1551"/>
                    <a:pt x="41" y="1551"/>
                    <a:pt x="41" y="1551"/>
                  </a:cubicBezTo>
                  <a:cubicBezTo>
                    <a:pt x="18" y="1551"/>
                    <a:pt x="0" y="1569"/>
                    <a:pt x="0" y="1592"/>
                  </a:cubicBezTo>
                  <a:cubicBezTo>
                    <a:pt x="0" y="1696"/>
                    <a:pt x="99" y="1796"/>
                    <a:pt x="204" y="1796"/>
                  </a:cubicBezTo>
                  <a:cubicBezTo>
                    <a:pt x="2244" y="1796"/>
                    <a:pt x="2244" y="1796"/>
                    <a:pt x="2244" y="1796"/>
                  </a:cubicBezTo>
                  <a:cubicBezTo>
                    <a:pt x="2349" y="1796"/>
                    <a:pt x="2448" y="1696"/>
                    <a:pt x="2448" y="1592"/>
                  </a:cubicBezTo>
                  <a:cubicBezTo>
                    <a:pt x="2448" y="1428"/>
                    <a:pt x="2448" y="1428"/>
                    <a:pt x="2448" y="1428"/>
                  </a:cubicBezTo>
                  <a:cubicBezTo>
                    <a:pt x="2448" y="1406"/>
                    <a:pt x="2430" y="1388"/>
                    <a:pt x="2407" y="13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89"/>
            </a:p>
          </p:txBody>
        </p:sp>
        <p:sp>
          <p:nvSpPr>
            <p:cNvPr id="4101" name="Freeform 20"/>
            <p:cNvSpPr>
              <a:spLocks/>
            </p:cNvSpPr>
            <p:nvPr/>
          </p:nvSpPr>
          <p:spPr bwMode="auto">
            <a:xfrm>
              <a:off x="6921500" y="1303337"/>
              <a:ext cx="755650" cy="1200150"/>
            </a:xfrm>
            <a:custGeom>
              <a:avLst/>
              <a:gdLst>
                <a:gd name="T0" fmla="*/ 0 w 980"/>
                <a:gd name="T1" fmla="*/ 1432 h 1554"/>
                <a:gd name="T2" fmla="*/ 41 w 980"/>
                <a:gd name="T3" fmla="*/ 1472 h 1554"/>
                <a:gd name="T4" fmla="*/ 164 w 980"/>
                <a:gd name="T5" fmla="*/ 1472 h 1554"/>
                <a:gd name="T6" fmla="*/ 164 w 980"/>
                <a:gd name="T7" fmla="*/ 1513 h 1554"/>
                <a:gd name="T8" fmla="*/ 204 w 980"/>
                <a:gd name="T9" fmla="*/ 1554 h 1554"/>
                <a:gd name="T10" fmla="*/ 245 w 980"/>
                <a:gd name="T11" fmla="*/ 1513 h 1554"/>
                <a:gd name="T12" fmla="*/ 245 w 980"/>
                <a:gd name="T13" fmla="*/ 1472 h 1554"/>
                <a:gd name="T14" fmla="*/ 327 w 980"/>
                <a:gd name="T15" fmla="*/ 1472 h 1554"/>
                <a:gd name="T16" fmla="*/ 368 w 980"/>
                <a:gd name="T17" fmla="*/ 1432 h 1554"/>
                <a:gd name="T18" fmla="*/ 327 w 980"/>
                <a:gd name="T19" fmla="*/ 1391 h 1554"/>
                <a:gd name="T20" fmla="*/ 82 w 980"/>
                <a:gd name="T21" fmla="*/ 1391 h 1554"/>
                <a:gd name="T22" fmla="*/ 82 w 980"/>
                <a:gd name="T23" fmla="*/ 1350 h 1554"/>
                <a:gd name="T24" fmla="*/ 167 w 980"/>
                <a:gd name="T25" fmla="*/ 1126 h 1554"/>
                <a:gd name="T26" fmla="*/ 245 w 980"/>
                <a:gd name="T27" fmla="*/ 942 h 1554"/>
                <a:gd name="T28" fmla="*/ 245 w 980"/>
                <a:gd name="T29" fmla="*/ 534 h 1554"/>
                <a:gd name="T30" fmla="*/ 317 w 980"/>
                <a:gd name="T31" fmla="*/ 315 h 1554"/>
                <a:gd name="T32" fmla="*/ 490 w 980"/>
                <a:gd name="T33" fmla="*/ 108 h 1554"/>
                <a:gd name="T34" fmla="*/ 665 w 980"/>
                <a:gd name="T35" fmla="*/ 318 h 1554"/>
                <a:gd name="T36" fmla="*/ 735 w 980"/>
                <a:gd name="T37" fmla="*/ 534 h 1554"/>
                <a:gd name="T38" fmla="*/ 735 w 980"/>
                <a:gd name="T39" fmla="*/ 942 h 1554"/>
                <a:gd name="T40" fmla="*/ 813 w 980"/>
                <a:gd name="T41" fmla="*/ 1126 h 1554"/>
                <a:gd name="T42" fmla="*/ 898 w 980"/>
                <a:gd name="T43" fmla="*/ 1350 h 1554"/>
                <a:gd name="T44" fmla="*/ 898 w 980"/>
                <a:gd name="T45" fmla="*/ 1391 h 1554"/>
                <a:gd name="T46" fmla="*/ 653 w 980"/>
                <a:gd name="T47" fmla="*/ 1391 h 1554"/>
                <a:gd name="T48" fmla="*/ 612 w 980"/>
                <a:gd name="T49" fmla="*/ 1432 h 1554"/>
                <a:gd name="T50" fmla="*/ 653 w 980"/>
                <a:gd name="T51" fmla="*/ 1472 h 1554"/>
                <a:gd name="T52" fmla="*/ 735 w 980"/>
                <a:gd name="T53" fmla="*/ 1472 h 1554"/>
                <a:gd name="T54" fmla="*/ 735 w 980"/>
                <a:gd name="T55" fmla="*/ 1513 h 1554"/>
                <a:gd name="T56" fmla="*/ 776 w 980"/>
                <a:gd name="T57" fmla="*/ 1554 h 1554"/>
                <a:gd name="T58" fmla="*/ 816 w 980"/>
                <a:gd name="T59" fmla="*/ 1513 h 1554"/>
                <a:gd name="T60" fmla="*/ 816 w 980"/>
                <a:gd name="T61" fmla="*/ 1472 h 1554"/>
                <a:gd name="T62" fmla="*/ 939 w 980"/>
                <a:gd name="T63" fmla="*/ 1472 h 1554"/>
                <a:gd name="T64" fmla="*/ 980 w 980"/>
                <a:gd name="T65" fmla="*/ 1432 h 1554"/>
                <a:gd name="T66" fmla="*/ 980 w 980"/>
                <a:gd name="T67" fmla="*/ 1350 h 1554"/>
                <a:gd name="T68" fmla="*/ 876 w 980"/>
                <a:gd name="T69" fmla="*/ 1074 h 1554"/>
                <a:gd name="T70" fmla="*/ 816 w 980"/>
                <a:gd name="T71" fmla="*/ 942 h 1554"/>
                <a:gd name="T72" fmla="*/ 816 w 980"/>
                <a:gd name="T73" fmla="*/ 534 h 1554"/>
                <a:gd name="T74" fmla="*/ 725 w 980"/>
                <a:gd name="T75" fmla="*/ 263 h 1554"/>
                <a:gd name="T76" fmla="*/ 521 w 980"/>
                <a:gd name="T77" fmla="*/ 18 h 1554"/>
                <a:gd name="T78" fmla="*/ 459 w 980"/>
                <a:gd name="T79" fmla="*/ 18 h 1554"/>
                <a:gd name="T80" fmla="*/ 257 w 980"/>
                <a:gd name="T81" fmla="*/ 260 h 1554"/>
                <a:gd name="T82" fmla="*/ 164 w 980"/>
                <a:gd name="T83" fmla="*/ 534 h 1554"/>
                <a:gd name="T84" fmla="*/ 164 w 980"/>
                <a:gd name="T85" fmla="*/ 942 h 1554"/>
                <a:gd name="T86" fmla="*/ 103 w 980"/>
                <a:gd name="T87" fmla="*/ 1074 h 1554"/>
                <a:gd name="T88" fmla="*/ 0 w 980"/>
                <a:gd name="T89" fmla="*/ 1350 h 1554"/>
                <a:gd name="T90" fmla="*/ 0 w 980"/>
                <a:gd name="T91" fmla="*/ 1432 h 1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80" h="1554">
                  <a:moveTo>
                    <a:pt x="0" y="1432"/>
                  </a:moveTo>
                  <a:cubicBezTo>
                    <a:pt x="0" y="1454"/>
                    <a:pt x="19" y="1472"/>
                    <a:pt x="41" y="1472"/>
                  </a:cubicBezTo>
                  <a:cubicBezTo>
                    <a:pt x="164" y="1472"/>
                    <a:pt x="164" y="1472"/>
                    <a:pt x="164" y="1472"/>
                  </a:cubicBezTo>
                  <a:cubicBezTo>
                    <a:pt x="164" y="1513"/>
                    <a:pt x="164" y="1513"/>
                    <a:pt x="164" y="1513"/>
                  </a:cubicBezTo>
                  <a:cubicBezTo>
                    <a:pt x="164" y="1536"/>
                    <a:pt x="182" y="1554"/>
                    <a:pt x="204" y="1554"/>
                  </a:cubicBezTo>
                  <a:cubicBezTo>
                    <a:pt x="227" y="1554"/>
                    <a:pt x="245" y="1536"/>
                    <a:pt x="245" y="1513"/>
                  </a:cubicBezTo>
                  <a:cubicBezTo>
                    <a:pt x="245" y="1472"/>
                    <a:pt x="245" y="1472"/>
                    <a:pt x="245" y="1472"/>
                  </a:cubicBezTo>
                  <a:cubicBezTo>
                    <a:pt x="327" y="1472"/>
                    <a:pt x="327" y="1472"/>
                    <a:pt x="327" y="1472"/>
                  </a:cubicBezTo>
                  <a:cubicBezTo>
                    <a:pt x="349" y="1472"/>
                    <a:pt x="368" y="1454"/>
                    <a:pt x="368" y="1432"/>
                  </a:cubicBezTo>
                  <a:cubicBezTo>
                    <a:pt x="368" y="1409"/>
                    <a:pt x="349" y="1391"/>
                    <a:pt x="327" y="1391"/>
                  </a:cubicBezTo>
                  <a:cubicBezTo>
                    <a:pt x="82" y="1391"/>
                    <a:pt x="82" y="1391"/>
                    <a:pt x="82" y="1391"/>
                  </a:cubicBezTo>
                  <a:cubicBezTo>
                    <a:pt x="82" y="1350"/>
                    <a:pt x="82" y="1350"/>
                    <a:pt x="82" y="1350"/>
                  </a:cubicBezTo>
                  <a:cubicBezTo>
                    <a:pt x="82" y="1230"/>
                    <a:pt x="123" y="1179"/>
                    <a:pt x="167" y="1126"/>
                  </a:cubicBezTo>
                  <a:cubicBezTo>
                    <a:pt x="205" y="1079"/>
                    <a:pt x="245" y="1030"/>
                    <a:pt x="245" y="942"/>
                  </a:cubicBezTo>
                  <a:cubicBezTo>
                    <a:pt x="245" y="534"/>
                    <a:pt x="245" y="534"/>
                    <a:pt x="245" y="534"/>
                  </a:cubicBezTo>
                  <a:cubicBezTo>
                    <a:pt x="245" y="392"/>
                    <a:pt x="312" y="321"/>
                    <a:pt x="317" y="315"/>
                  </a:cubicBezTo>
                  <a:cubicBezTo>
                    <a:pt x="490" y="108"/>
                    <a:pt x="490" y="108"/>
                    <a:pt x="490" y="108"/>
                  </a:cubicBezTo>
                  <a:cubicBezTo>
                    <a:pt x="665" y="318"/>
                    <a:pt x="665" y="318"/>
                    <a:pt x="665" y="318"/>
                  </a:cubicBezTo>
                  <a:cubicBezTo>
                    <a:pt x="668" y="321"/>
                    <a:pt x="735" y="392"/>
                    <a:pt x="735" y="534"/>
                  </a:cubicBezTo>
                  <a:cubicBezTo>
                    <a:pt x="735" y="942"/>
                    <a:pt x="735" y="942"/>
                    <a:pt x="735" y="942"/>
                  </a:cubicBezTo>
                  <a:cubicBezTo>
                    <a:pt x="735" y="1030"/>
                    <a:pt x="775" y="1079"/>
                    <a:pt x="813" y="1126"/>
                  </a:cubicBezTo>
                  <a:cubicBezTo>
                    <a:pt x="857" y="1179"/>
                    <a:pt x="898" y="1230"/>
                    <a:pt x="898" y="1350"/>
                  </a:cubicBezTo>
                  <a:cubicBezTo>
                    <a:pt x="898" y="1391"/>
                    <a:pt x="898" y="1391"/>
                    <a:pt x="898" y="1391"/>
                  </a:cubicBezTo>
                  <a:cubicBezTo>
                    <a:pt x="653" y="1391"/>
                    <a:pt x="653" y="1391"/>
                    <a:pt x="653" y="1391"/>
                  </a:cubicBezTo>
                  <a:cubicBezTo>
                    <a:pt x="631" y="1391"/>
                    <a:pt x="612" y="1409"/>
                    <a:pt x="612" y="1432"/>
                  </a:cubicBezTo>
                  <a:cubicBezTo>
                    <a:pt x="612" y="1454"/>
                    <a:pt x="631" y="1472"/>
                    <a:pt x="653" y="1472"/>
                  </a:cubicBezTo>
                  <a:cubicBezTo>
                    <a:pt x="735" y="1472"/>
                    <a:pt x="735" y="1472"/>
                    <a:pt x="735" y="1472"/>
                  </a:cubicBezTo>
                  <a:cubicBezTo>
                    <a:pt x="735" y="1513"/>
                    <a:pt x="735" y="1513"/>
                    <a:pt x="735" y="1513"/>
                  </a:cubicBezTo>
                  <a:cubicBezTo>
                    <a:pt x="735" y="1536"/>
                    <a:pt x="753" y="1554"/>
                    <a:pt x="776" y="1554"/>
                  </a:cubicBezTo>
                  <a:cubicBezTo>
                    <a:pt x="798" y="1554"/>
                    <a:pt x="816" y="1536"/>
                    <a:pt x="816" y="1513"/>
                  </a:cubicBezTo>
                  <a:cubicBezTo>
                    <a:pt x="816" y="1472"/>
                    <a:pt x="816" y="1472"/>
                    <a:pt x="816" y="1472"/>
                  </a:cubicBezTo>
                  <a:cubicBezTo>
                    <a:pt x="939" y="1472"/>
                    <a:pt x="939" y="1472"/>
                    <a:pt x="939" y="1472"/>
                  </a:cubicBezTo>
                  <a:cubicBezTo>
                    <a:pt x="961" y="1472"/>
                    <a:pt x="980" y="1454"/>
                    <a:pt x="980" y="1432"/>
                  </a:cubicBezTo>
                  <a:cubicBezTo>
                    <a:pt x="980" y="1350"/>
                    <a:pt x="980" y="1350"/>
                    <a:pt x="980" y="1350"/>
                  </a:cubicBezTo>
                  <a:cubicBezTo>
                    <a:pt x="980" y="1201"/>
                    <a:pt x="922" y="1131"/>
                    <a:pt x="876" y="1074"/>
                  </a:cubicBezTo>
                  <a:cubicBezTo>
                    <a:pt x="842" y="1032"/>
                    <a:pt x="816" y="1001"/>
                    <a:pt x="816" y="942"/>
                  </a:cubicBezTo>
                  <a:cubicBezTo>
                    <a:pt x="816" y="534"/>
                    <a:pt x="816" y="534"/>
                    <a:pt x="816" y="534"/>
                  </a:cubicBezTo>
                  <a:cubicBezTo>
                    <a:pt x="816" y="356"/>
                    <a:pt x="727" y="264"/>
                    <a:pt x="725" y="263"/>
                  </a:cubicBezTo>
                  <a:cubicBezTo>
                    <a:pt x="521" y="18"/>
                    <a:pt x="521" y="18"/>
                    <a:pt x="521" y="18"/>
                  </a:cubicBezTo>
                  <a:cubicBezTo>
                    <a:pt x="506" y="0"/>
                    <a:pt x="474" y="0"/>
                    <a:pt x="459" y="18"/>
                  </a:cubicBezTo>
                  <a:cubicBezTo>
                    <a:pt x="257" y="260"/>
                    <a:pt x="257" y="260"/>
                    <a:pt x="257" y="260"/>
                  </a:cubicBezTo>
                  <a:cubicBezTo>
                    <a:pt x="253" y="264"/>
                    <a:pt x="164" y="356"/>
                    <a:pt x="164" y="534"/>
                  </a:cubicBezTo>
                  <a:cubicBezTo>
                    <a:pt x="164" y="942"/>
                    <a:pt x="164" y="942"/>
                    <a:pt x="164" y="942"/>
                  </a:cubicBezTo>
                  <a:cubicBezTo>
                    <a:pt x="164" y="1001"/>
                    <a:pt x="138" y="1032"/>
                    <a:pt x="103" y="1074"/>
                  </a:cubicBezTo>
                  <a:cubicBezTo>
                    <a:pt x="58" y="1131"/>
                    <a:pt x="0" y="1201"/>
                    <a:pt x="0" y="1350"/>
                  </a:cubicBezTo>
                  <a:cubicBezTo>
                    <a:pt x="0" y="1432"/>
                    <a:pt x="0" y="1432"/>
                    <a:pt x="0" y="14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89"/>
            </a:p>
          </p:txBody>
        </p:sp>
        <p:sp>
          <p:nvSpPr>
            <p:cNvPr id="4102" name="Freeform 21"/>
            <p:cNvSpPr>
              <a:spLocks/>
            </p:cNvSpPr>
            <p:nvPr/>
          </p:nvSpPr>
          <p:spPr bwMode="auto">
            <a:xfrm>
              <a:off x="6543675" y="1936750"/>
              <a:ext cx="1511300" cy="1006475"/>
            </a:xfrm>
            <a:custGeom>
              <a:avLst/>
              <a:gdLst>
                <a:gd name="T0" fmla="*/ 571 w 1958"/>
                <a:gd name="T1" fmla="*/ 40 h 1305"/>
                <a:gd name="T2" fmla="*/ 530 w 1958"/>
                <a:gd name="T3" fmla="*/ 0 h 1305"/>
                <a:gd name="T4" fmla="*/ 163 w 1958"/>
                <a:gd name="T5" fmla="*/ 0 h 1305"/>
                <a:gd name="T6" fmla="*/ 0 w 1958"/>
                <a:gd name="T7" fmla="*/ 122 h 1305"/>
                <a:gd name="T8" fmla="*/ 0 w 1958"/>
                <a:gd name="T9" fmla="*/ 1264 h 1305"/>
                <a:gd name="T10" fmla="*/ 41 w 1958"/>
                <a:gd name="T11" fmla="*/ 1305 h 1305"/>
                <a:gd name="T12" fmla="*/ 1917 w 1958"/>
                <a:gd name="T13" fmla="*/ 1305 h 1305"/>
                <a:gd name="T14" fmla="*/ 1958 w 1958"/>
                <a:gd name="T15" fmla="*/ 1264 h 1305"/>
                <a:gd name="T16" fmla="*/ 1958 w 1958"/>
                <a:gd name="T17" fmla="*/ 122 h 1305"/>
                <a:gd name="T18" fmla="*/ 1836 w 1958"/>
                <a:gd name="T19" fmla="*/ 0 h 1305"/>
                <a:gd name="T20" fmla="*/ 1428 w 1958"/>
                <a:gd name="T21" fmla="*/ 0 h 1305"/>
                <a:gd name="T22" fmla="*/ 1387 w 1958"/>
                <a:gd name="T23" fmla="*/ 40 h 1305"/>
                <a:gd name="T24" fmla="*/ 1428 w 1958"/>
                <a:gd name="T25" fmla="*/ 81 h 1305"/>
                <a:gd name="T26" fmla="*/ 1836 w 1958"/>
                <a:gd name="T27" fmla="*/ 81 h 1305"/>
                <a:gd name="T28" fmla="*/ 1877 w 1958"/>
                <a:gd name="T29" fmla="*/ 122 h 1305"/>
                <a:gd name="T30" fmla="*/ 1877 w 1958"/>
                <a:gd name="T31" fmla="*/ 1224 h 1305"/>
                <a:gd name="T32" fmla="*/ 81 w 1958"/>
                <a:gd name="T33" fmla="*/ 1224 h 1305"/>
                <a:gd name="T34" fmla="*/ 81 w 1958"/>
                <a:gd name="T35" fmla="*/ 124 h 1305"/>
                <a:gd name="T36" fmla="*/ 163 w 1958"/>
                <a:gd name="T37" fmla="*/ 81 h 1305"/>
                <a:gd name="T38" fmla="*/ 530 w 1958"/>
                <a:gd name="T39" fmla="*/ 81 h 1305"/>
                <a:gd name="T40" fmla="*/ 571 w 1958"/>
                <a:gd name="T41" fmla="*/ 40 h 1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58" h="1305">
                  <a:moveTo>
                    <a:pt x="571" y="40"/>
                  </a:moveTo>
                  <a:cubicBezTo>
                    <a:pt x="571" y="18"/>
                    <a:pt x="553" y="0"/>
                    <a:pt x="530" y="0"/>
                  </a:cubicBezTo>
                  <a:cubicBezTo>
                    <a:pt x="163" y="0"/>
                    <a:pt x="163" y="0"/>
                    <a:pt x="163" y="0"/>
                  </a:cubicBezTo>
                  <a:cubicBezTo>
                    <a:pt x="107" y="0"/>
                    <a:pt x="0" y="51"/>
                    <a:pt x="0" y="122"/>
                  </a:cubicBezTo>
                  <a:cubicBezTo>
                    <a:pt x="0" y="1264"/>
                    <a:pt x="0" y="1264"/>
                    <a:pt x="0" y="1264"/>
                  </a:cubicBezTo>
                  <a:cubicBezTo>
                    <a:pt x="0" y="1287"/>
                    <a:pt x="18" y="1305"/>
                    <a:pt x="41" y="1305"/>
                  </a:cubicBezTo>
                  <a:cubicBezTo>
                    <a:pt x="1917" y="1305"/>
                    <a:pt x="1917" y="1305"/>
                    <a:pt x="1917" y="1305"/>
                  </a:cubicBezTo>
                  <a:cubicBezTo>
                    <a:pt x="1940" y="1305"/>
                    <a:pt x="1958" y="1287"/>
                    <a:pt x="1958" y="1264"/>
                  </a:cubicBezTo>
                  <a:cubicBezTo>
                    <a:pt x="1958" y="122"/>
                    <a:pt x="1958" y="122"/>
                    <a:pt x="1958" y="122"/>
                  </a:cubicBezTo>
                  <a:cubicBezTo>
                    <a:pt x="1958" y="59"/>
                    <a:pt x="1899" y="0"/>
                    <a:pt x="1836" y="0"/>
                  </a:cubicBezTo>
                  <a:cubicBezTo>
                    <a:pt x="1428" y="0"/>
                    <a:pt x="1428" y="0"/>
                    <a:pt x="1428" y="0"/>
                  </a:cubicBezTo>
                  <a:cubicBezTo>
                    <a:pt x="1405" y="0"/>
                    <a:pt x="1387" y="18"/>
                    <a:pt x="1387" y="40"/>
                  </a:cubicBezTo>
                  <a:cubicBezTo>
                    <a:pt x="1387" y="63"/>
                    <a:pt x="1405" y="81"/>
                    <a:pt x="1428" y="81"/>
                  </a:cubicBezTo>
                  <a:cubicBezTo>
                    <a:pt x="1836" y="81"/>
                    <a:pt x="1836" y="81"/>
                    <a:pt x="1836" y="81"/>
                  </a:cubicBezTo>
                  <a:cubicBezTo>
                    <a:pt x="1854" y="81"/>
                    <a:pt x="1877" y="104"/>
                    <a:pt x="1877" y="122"/>
                  </a:cubicBezTo>
                  <a:cubicBezTo>
                    <a:pt x="1877" y="1224"/>
                    <a:pt x="1877" y="1224"/>
                    <a:pt x="1877" y="1224"/>
                  </a:cubicBezTo>
                  <a:cubicBezTo>
                    <a:pt x="81" y="1224"/>
                    <a:pt x="81" y="1224"/>
                    <a:pt x="81" y="1224"/>
                  </a:cubicBezTo>
                  <a:cubicBezTo>
                    <a:pt x="81" y="124"/>
                    <a:pt x="81" y="124"/>
                    <a:pt x="81" y="124"/>
                  </a:cubicBezTo>
                  <a:cubicBezTo>
                    <a:pt x="86" y="110"/>
                    <a:pt x="137" y="81"/>
                    <a:pt x="163" y="81"/>
                  </a:cubicBezTo>
                  <a:cubicBezTo>
                    <a:pt x="530" y="81"/>
                    <a:pt x="530" y="81"/>
                    <a:pt x="530" y="81"/>
                  </a:cubicBezTo>
                  <a:cubicBezTo>
                    <a:pt x="553" y="81"/>
                    <a:pt x="571" y="63"/>
                    <a:pt x="571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89"/>
            </a:p>
          </p:txBody>
        </p:sp>
      </p:grpSp>
      <p:sp>
        <p:nvSpPr>
          <p:cNvPr id="40" name="Text Placeholder 4"/>
          <p:cNvSpPr txBox="1">
            <a:spLocks/>
          </p:cNvSpPr>
          <p:nvPr/>
        </p:nvSpPr>
        <p:spPr>
          <a:xfrm>
            <a:off x="2259026" y="6063140"/>
            <a:ext cx="7287795" cy="629967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4000"/>
              </a:lnSpc>
              <a:spcBef>
                <a:spcPts val="0"/>
              </a:spcBef>
              <a:buNone/>
            </a:pPr>
            <a:r>
              <a:rPr lang="ru-RU" sz="1400" b="1" dirty="0">
                <a:solidFill>
                  <a:srgbClr val="000000"/>
                </a:solidFill>
                <a:latin typeface="PT Sans Caption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учреждение «Детский сад </a:t>
            </a:r>
            <a:r>
              <a:rPr lang="ru-RU" sz="1400" b="1" dirty="0" smtClean="0">
                <a:solidFill>
                  <a:srgbClr val="000000"/>
                </a:solidFill>
                <a:latin typeface="PT Sans Caption"/>
                <a:ea typeface="Times New Roman" panose="02020603050405020304" pitchFamily="18" charset="0"/>
                <a:cs typeface="Times New Roman" panose="02020603050405020304" pitchFamily="18" charset="0"/>
              </a:rPr>
              <a:t>№ 339 </a:t>
            </a:r>
            <a:r>
              <a:rPr lang="ru-RU" sz="1400" b="1" dirty="0">
                <a:solidFill>
                  <a:srgbClr val="000000"/>
                </a:solidFill>
                <a:latin typeface="PT Sans Caption"/>
                <a:ea typeface="Times New Roman" panose="02020603050405020304" pitchFamily="18" charset="0"/>
                <a:cs typeface="Times New Roman" panose="02020603050405020304" pitchFamily="18" charset="0"/>
              </a:rPr>
              <a:t>города Челябинска»</a:t>
            </a:r>
            <a:endParaRPr lang="en-US" sz="1400" b="1" dirty="0">
              <a:solidFill>
                <a:srgbClr val="000000"/>
              </a:solidFill>
              <a:latin typeface="PT Sans Caption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 Placeholder 2"/>
          <p:cNvSpPr txBox="1">
            <a:spLocks/>
          </p:cNvSpPr>
          <p:nvPr/>
        </p:nvSpPr>
        <p:spPr>
          <a:xfrm>
            <a:off x="3378865" y="5560886"/>
            <a:ext cx="7287796" cy="508000"/>
          </a:xfrm>
          <a:prstGeom prst="rect">
            <a:avLst/>
          </a:prstGeom>
        </p:spPr>
        <p:txBody>
          <a:bodyPr anchor="ctr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b="1" dirty="0" smtClean="0">
                <a:latin typeface="+mj-lt"/>
              </a:rPr>
              <a:t>Ресурсный центр </a:t>
            </a:r>
            <a:endParaRPr lang="en-US" sz="1600" b="1" dirty="0"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95172" y="14515"/>
            <a:ext cx="49941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b="1" dirty="0" smtClean="0"/>
              <a:t>Муниципальный проект </a:t>
            </a:r>
          </a:p>
          <a:p>
            <a:pPr algn="ctr"/>
            <a:r>
              <a:rPr lang="ru-RU" sz="1700" b="1" dirty="0" smtClean="0"/>
              <a:t>«Путь к Нобелевской начинается с детства»</a:t>
            </a:r>
            <a:endParaRPr lang="ru-RU" sz="1700" b="1" dirty="0"/>
          </a:p>
        </p:txBody>
      </p:sp>
    </p:spTree>
    <p:extLst>
      <p:ext uri="{BB962C8B-B14F-4D97-AF65-F5344CB8AC3E}">
        <p14:creationId xmlns="" xmlns:p14="http://schemas.microsoft.com/office/powerpoint/2010/main" val="12132323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4034" name="Picture 2" descr="C:\Users\339\Desktop\фото Нобелевская\йй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3454400"/>
            <a:ext cx="4538136" cy="3403600"/>
          </a:xfrm>
          <a:prstGeom prst="rect">
            <a:avLst/>
          </a:prstGeom>
          <a:noFill/>
        </p:spPr>
      </p:pic>
      <p:pic>
        <p:nvPicPr>
          <p:cNvPr id="44035" name="Picture 3" descr="C:\Users\339\Desktop\фото Нобелевская\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13943" cy="3385458"/>
          </a:xfrm>
          <a:prstGeom prst="rect">
            <a:avLst/>
          </a:prstGeom>
          <a:noFill/>
        </p:spPr>
      </p:pic>
      <p:pic>
        <p:nvPicPr>
          <p:cNvPr id="44036" name="Picture 4" descr="C:\Users\339\Desktop\фото Нобелевская\изображение_viber_2021-01-18_10-12-58.jpg"/>
          <p:cNvPicPr>
            <a:picLocks noChangeAspect="1" noChangeArrowheads="1"/>
          </p:cNvPicPr>
          <p:nvPr/>
        </p:nvPicPr>
        <p:blipFill>
          <a:blip r:embed="rId4"/>
          <a:srcRect t="11532"/>
          <a:stretch>
            <a:fillRect/>
          </a:stretch>
        </p:blipFill>
        <p:spPr bwMode="auto">
          <a:xfrm>
            <a:off x="7401366" y="0"/>
            <a:ext cx="4790634" cy="3178629"/>
          </a:xfrm>
          <a:prstGeom prst="rect">
            <a:avLst/>
          </a:prstGeom>
          <a:noFill/>
        </p:spPr>
      </p:pic>
      <p:pic>
        <p:nvPicPr>
          <p:cNvPr id="44038" name="Picture 6" descr="C:\Users\339\Desktop\фото Нобелевская\изображение_viber_2021-01-18_12-04-2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60343" y="3309259"/>
            <a:ext cx="4731657" cy="3548742"/>
          </a:xfrm>
          <a:prstGeom prst="rect">
            <a:avLst/>
          </a:prstGeom>
          <a:noFill/>
        </p:spPr>
      </p:pic>
      <p:graphicFrame>
        <p:nvGraphicFramePr>
          <p:cNvPr id="9" name="Схема 8"/>
          <p:cNvGraphicFramePr/>
          <p:nvPr/>
        </p:nvGraphicFramePr>
        <p:xfrm>
          <a:off x="4891314" y="1683657"/>
          <a:ext cx="2017486" cy="4165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6343" y="2130428"/>
            <a:ext cx="10363200" cy="14700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377371" y="4151087"/>
            <a:ext cx="5007428" cy="2155372"/>
            <a:chOff x="68432" y="1869"/>
            <a:chExt cx="4876800" cy="1912806"/>
          </a:xfrm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68432" y="1869"/>
              <a:ext cx="4876800" cy="1912806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Скругленный прямоугольник 4"/>
            <p:cNvSpPr/>
            <p:nvPr/>
          </p:nvSpPr>
          <p:spPr>
            <a:xfrm>
              <a:off x="1235072" y="1869"/>
              <a:ext cx="3710159" cy="19128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lvl="0" algn="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i="1" dirty="0" smtClean="0">
                  <a:solidFill>
                    <a:schemeClr val="tx1"/>
                  </a:solidFill>
                </a:rPr>
                <a:t>«Сказка» </a:t>
              </a:r>
            </a:p>
            <a:p>
              <a:pPr lvl="0" algn="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i="1" dirty="0" smtClean="0">
                  <a:solidFill>
                    <a:schemeClr val="tx1"/>
                  </a:solidFill>
                </a:rPr>
                <a:t>про остров ТРИЗ</a:t>
              </a:r>
            </a:p>
          </p:txBody>
        </p:sp>
      </p:grpSp>
      <p:pic>
        <p:nvPicPr>
          <p:cNvPr id="45058" name="Picture 2" descr="C:\Users\339\Desktop\фото Нобелевская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5660571" cy="3530781"/>
          </a:xfrm>
          <a:prstGeom prst="rect">
            <a:avLst/>
          </a:prstGeom>
          <a:noFill/>
        </p:spPr>
      </p:pic>
      <p:pic>
        <p:nvPicPr>
          <p:cNvPr id="45060" name="Picture 4" descr="C:\Users\339\Desktop\фото Нобелевская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20115" y="0"/>
            <a:ext cx="5471886" cy="3454128"/>
          </a:xfrm>
          <a:prstGeom prst="rect">
            <a:avLst/>
          </a:prstGeom>
          <a:noFill/>
        </p:spPr>
      </p:pic>
      <p:pic>
        <p:nvPicPr>
          <p:cNvPr id="45059" name="Picture 3" descr="C:\Users\339\Desktop\фото Нобелевская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91087" y="3419929"/>
            <a:ext cx="5500914" cy="3438071"/>
          </a:xfrm>
          <a:prstGeom prst="rect">
            <a:avLst/>
          </a:prstGeom>
          <a:noFill/>
        </p:spPr>
      </p:pic>
      <p:pic>
        <p:nvPicPr>
          <p:cNvPr id="45062" name="Picture 6" descr="http://qrcoder.ru/code/?https%3A%2F%2Fplaystand.ru%2Fblog%2Fskazka-pro-ostrov-triz%2F&amp;4&amp;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2800" y="4352471"/>
            <a:ext cx="1828800" cy="182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6082" name="Picture 2" descr="C:\Users\339\Desktop\фото Нобелевская\изображение_viber_2021-01-18_10-14-06.jpg"/>
          <p:cNvPicPr>
            <a:picLocks noChangeAspect="1" noChangeArrowheads="1"/>
          </p:cNvPicPr>
          <p:nvPr/>
        </p:nvPicPr>
        <p:blipFill>
          <a:blip r:embed="rId2"/>
          <a:srcRect t="27831"/>
          <a:stretch>
            <a:fillRect/>
          </a:stretch>
        </p:blipFill>
        <p:spPr bwMode="auto">
          <a:xfrm>
            <a:off x="711199" y="246743"/>
            <a:ext cx="4310744" cy="4148037"/>
          </a:xfrm>
          <a:prstGeom prst="rect">
            <a:avLst/>
          </a:prstGeom>
          <a:noFill/>
        </p:spPr>
      </p:pic>
      <p:grpSp>
        <p:nvGrpSpPr>
          <p:cNvPr id="5" name="Группа 4"/>
          <p:cNvGrpSpPr/>
          <p:nvPr/>
        </p:nvGrpSpPr>
        <p:grpSpPr>
          <a:xfrm>
            <a:off x="362857" y="4455884"/>
            <a:ext cx="5007428" cy="2184400"/>
            <a:chOff x="68432" y="1869"/>
            <a:chExt cx="4876800" cy="1938567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68432" y="27630"/>
              <a:ext cx="4876800" cy="1912806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Скругленный прямоугольник 4"/>
            <p:cNvSpPr/>
            <p:nvPr/>
          </p:nvSpPr>
          <p:spPr>
            <a:xfrm>
              <a:off x="1235072" y="1869"/>
              <a:ext cx="3710159" cy="19128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algn="r"/>
              <a:endParaRPr lang="ru-RU" sz="2000" b="1" i="1" dirty="0" smtClean="0">
                <a:solidFill>
                  <a:schemeClr val="tx1"/>
                </a:solidFill>
              </a:endParaRPr>
            </a:p>
            <a:p>
              <a:pPr algn="r"/>
              <a:r>
                <a:rPr lang="ru-RU" sz="1900" b="1" i="1" dirty="0" smtClean="0">
                  <a:solidFill>
                    <a:schemeClr val="tx1"/>
                  </a:solidFill>
                </a:rPr>
                <a:t>Ссылка на программу КПК «Формирование </a:t>
              </a:r>
              <a:r>
                <a:rPr lang="en-US" sz="1900" b="1" i="1" dirty="0" smtClean="0">
                  <a:solidFill>
                    <a:schemeClr val="tx1"/>
                  </a:solidFill>
                </a:rPr>
                <a:t>soft</a:t>
              </a:r>
              <a:r>
                <a:rPr lang="ru-RU" sz="1900" b="1" i="1" dirty="0" smtClean="0">
                  <a:solidFill>
                    <a:schemeClr val="tx1"/>
                  </a:solidFill>
                </a:rPr>
                <a:t>-</a:t>
              </a:r>
              <a:r>
                <a:rPr lang="en-US" sz="1900" b="1" i="1" dirty="0" smtClean="0">
                  <a:solidFill>
                    <a:schemeClr val="tx1"/>
                  </a:solidFill>
                </a:rPr>
                <a:t>skills </a:t>
              </a:r>
              <a:r>
                <a:rPr lang="ru-RU" sz="1900" b="1" i="1" dirty="0" smtClean="0">
                  <a:solidFill>
                    <a:schemeClr val="tx1"/>
                  </a:solidFill>
                </a:rPr>
                <a:t>навыков у дошкольников в исследовательской деятельности» </a:t>
              </a:r>
            </a:p>
          </p:txBody>
        </p:sp>
      </p:grpSp>
      <p:pic>
        <p:nvPicPr>
          <p:cNvPr id="46084" name="Picture 4" descr="http://qrcoder.ru/code/?https%3A%2F%2Fyadi.sk%2Fi%2Fww2Bj6eeMpVt7Q&amp;4&amp;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486" y="4889047"/>
            <a:ext cx="1409700" cy="1409700"/>
          </a:xfrm>
          <a:prstGeom prst="rect">
            <a:avLst/>
          </a:prstGeom>
          <a:noFill/>
        </p:spPr>
      </p:pic>
      <p:pic>
        <p:nvPicPr>
          <p:cNvPr id="46085" name="Picture 5" descr="C:\Users\339\Desktop\фото Нобелевская\изображение_viber_2021-01-18_12-25-3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20114" y="214066"/>
            <a:ext cx="4281714" cy="4218916"/>
          </a:xfrm>
          <a:prstGeom prst="rect">
            <a:avLst/>
          </a:prstGeom>
          <a:noFill/>
        </p:spPr>
      </p:pic>
      <p:sp>
        <p:nvSpPr>
          <p:cNvPr id="13" name="Скругленный прямоугольник 12"/>
          <p:cNvSpPr/>
          <p:nvPr/>
        </p:nvSpPr>
        <p:spPr>
          <a:xfrm>
            <a:off x="6553202" y="4513942"/>
            <a:ext cx="5007428" cy="2155372"/>
          </a:xfrm>
          <a:prstGeom prst="roundRect">
            <a:avLst>
              <a:gd name="adj" fmla="val 1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Скругленный прямоугольник 4"/>
          <p:cNvSpPr/>
          <p:nvPr/>
        </p:nvSpPr>
        <p:spPr>
          <a:xfrm>
            <a:off x="7649490" y="4528456"/>
            <a:ext cx="3809538" cy="204651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67640" tIns="167640" rIns="167640" bIns="167640" numCol="1" spcCol="1270" anchor="ctr" anchorCtr="0">
            <a:noAutofit/>
          </a:bodyPr>
          <a:lstStyle/>
          <a:p>
            <a:pPr algn="r"/>
            <a:endParaRPr lang="ru-RU" sz="2000" b="1" i="1" dirty="0" smtClean="0">
              <a:solidFill>
                <a:schemeClr val="tx1"/>
              </a:solidFill>
            </a:endParaRPr>
          </a:p>
          <a:p>
            <a:pPr algn="r"/>
            <a:r>
              <a:rPr lang="ru-RU" sz="1900" b="1" i="1" dirty="0" smtClean="0">
                <a:solidFill>
                  <a:schemeClr val="tx1"/>
                </a:solidFill>
              </a:rPr>
              <a:t>Ссылка на программу Всероссийского научно-методического семинара «</a:t>
            </a:r>
            <a:r>
              <a:rPr lang="ru-RU" sz="1900" b="1" i="1" dirty="0" err="1" smtClean="0">
                <a:solidFill>
                  <a:schemeClr val="tx1"/>
                </a:solidFill>
              </a:rPr>
              <a:t>Цифровизация</a:t>
            </a:r>
            <a:r>
              <a:rPr lang="ru-RU" sz="1900" b="1" i="1" dirty="0" smtClean="0">
                <a:solidFill>
                  <a:schemeClr val="tx1"/>
                </a:solidFill>
              </a:rPr>
              <a:t> детства» </a:t>
            </a:r>
          </a:p>
        </p:txBody>
      </p:sp>
      <p:pic>
        <p:nvPicPr>
          <p:cNvPr id="46087" name="Picture 7" descr="http://qrcoder.ru/code/?https%3A%2F%2Fyadi.sk%2Fi%2FW5TnGhdKPNnPPg&amp;4&amp;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43461" y="4889047"/>
            <a:ext cx="1409700" cy="1409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хема 8"/>
          <p:cNvGraphicFramePr/>
          <p:nvPr/>
        </p:nvGraphicFramePr>
        <p:xfrm>
          <a:off x="4223657" y="0"/>
          <a:ext cx="7707087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9" name="Picture 5" descr="C:\Users\339\Desktop\фото Нобелевская\И.Е.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3697" y="2452915"/>
            <a:ext cx="3797873" cy="24674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855200" y="932072"/>
            <a:ext cx="2336800" cy="1817356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Партнеры проекта </a:t>
            </a:r>
            <a:endParaRPr lang="ru-RU" sz="24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755650" y="188913"/>
            <a:ext cx="7772400" cy="6524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1146630" y="406400"/>
            <a:ext cx="8287656" cy="9869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Формирование </a:t>
            </a:r>
            <a:r>
              <a:rPr lang="en-US" sz="2400" b="1" dirty="0" smtClean="0"/>
              <a:t>soft skills</a:t>
            </a:r>
            <a:r>
              <a:rPr lang="ru-RU" sz="2400" b="1" dirty="0" smtClean="0"/>
              <a:t> у дошкольников </a:t>
            </a:r>
            <a:endParaRPr lang="ru-RU" sz="2400" b="1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2235198" y="4136572"/>
            <a:ext cx="2888343" cy="1364342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Общественная организация </a:t>
            </a:r>
          </a:p>
          <a:p>
            <a:pPr algn="ctr"/>
            <a:r>
              <a:rPr lang="ru-RU" sz="2000" b="1" dirty="0" smtClean="0"/>
              <a:t>«</a:t>
            </a:r>
            <a:r>
              <a:rPr lang="ru-RU" sz="2000" b="1" dirty="0" err="1" smtClean="0"/>
              <a:t>Волга-ТРИЗ</a:t>
            </a:r>
            <a:r>
              <a:rPr lang="ru-RU" sz="2000" b="1" dirty="0" smtClean="0"/>
              <a:t>» </a:t>
            </a:r>
            <a:endParaRPr lang="ru-RU" sz="2000" b="1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210457" y="2300513"/>
            <a:ext cx="2888343" cy="1364342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Компания «Инновации детям»</a:t>
            </a:r>
          </a:p>
          <a:p>
            <a:pPr algn="ctr"/>
            <a:r>
              <a:rPr lang="ru-RU" sz="2000" b="1" dirty="0" smtClean="0"/>
              <a:t>Детский сад № 18</a:t>
            </a:r>
          </a:p>
          <a:p>
            <a:pPr algn="ctr"/>
            <a:r>
              <a:rPr lang="ru-RU" sz="2000" b="1" dirty="0" smtClean="0"/>
              <a:t> (д. Казанцево)</a:t>
            </a:r>
            <a:endParaRPr lang="ru-RU" sz="2000" b="1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5065485" y="2351315"/>
            <a:ext cx="2888343" cy="1364342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Компания «</a:t>
            </a:r>
            <a:r>
              <a:rPr lang="en-US" sz="2000" b="1" dirty="0" err="1" smtClean="0"/>
              <a:t>Vay</a:t>
            </a:r>
            <a:r>
              <a:rPr lang="en-US" sz="2000" b="1" dirty="0" smtClean="0"/>
              <a:t> toy</a:t>
            </a:r>
            <a:r>
              <a:rPr lang="ru-RU" sz="2000" b="1" dirty="0" smtClean="0"/>
              <a:t>» </a:t>
            </a:r>
            <a:endParaRPr lang="en-US" sz="2000" b="1" dirty="0" smtClean="0"/>
          </a:p>
          <a:p>
            <a:pPr algn="ctr"/>
            <a:r>
              <a:rPr lang="ru-RU" sz="2000" b="1" dirty="0" smtClean="0"/>
              <a:t>Детский сад № 23 (Челябинск) </a:t>
            </a:r>
            <a:endParaRPr lang="ru-RU" sz="2000" b="1" dirty="0"/>
          </a:p>
        </p:txBody>
      </p:sp>
      <p:sp>
        <p:nvSpPr>
          <p:cNvPr id="31" name="Стрелка вниз 30"/>
          <p:cNvSpPr/>
          <p:nvPr/>
        </p:nvSpPr>
        <p:spPr>
          <a:xfrm>
            <a:off x="3512456" y="1407888"/>
            <a:ext cx="362858" cy="22497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2104572" y="3628570"/>
            <a:ext cx="3381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/>
              <a:t>в исследовательской деятельности </a:t>
            </a:r>
            <a:endParaRPr lang="ru-RU" i="1" dirty="0"/>
          </a:p>
        </p:txBody>
      </p:sp>
      <p:sp>
        <p:nvSpPr>
          <p:cNvPr id="35" name="TextBox 34"/>
          <p:cNvSpPr txBox="1"/>
          <p:nvPr/>
        </p:nvSpPr>
        <p:spPr>
          <a:xfrm>
            <a:off x="0" y="1937656"/>
            <a:ext cx="3381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/>
              <a:t>в цифре</a:t>
            </a:r>
            <a:endParaRPr lang="ru-RU" i="1" dirty="0"/>
          </a:p>
        </p:txBody>
      </p:sp>
      <p:sp>
        <p:nvSpPr>
          <p:cNvPr id="36" name="Стрелка вниз 35"/>
          <p:cNvSpPr/>
          <p:nvPr/>
        </p:nvSpPr>
        <p:spPr>
          <a:xfrm>
            <a:off x="1582057" y="1422400"/>
            <a:ext cx="232229" cy="6966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7191828" y="4172857"/>
            <a:ext cx="2888343" cy="1364342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ГПСП воспитателей г.Челябинска </a:t>
            </a:r>
            <a:endParaRPr lang="ru-RU" sz="2000" b="1" dirty="0"/>
          </a:p>
        </p:txBody>
      </p:sp>
      <p:sp>
        <p:nvSpPr>
          <p:cNvPr id="38" name="Стрелка вниз 37"/>
          <p:cNvSpPr/>
          <p:nvPr/>
        </p:nvSpPr>
        <p:spPr>
          <a:xfrm>
            <a:off x="6350000" y="1415143"/>
            <a:ext cx="232229" cy="7547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811486" y="2017484"/>
            <a:ext cx="3381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/>
              <a:t>в движении</a:t>
            </a:r>
            <a:endParaRPr lang="ru-RU" i="1" dirty="0"/>
          </a:p>
        </p:txBody>
      </p:sp>
      <p:sp>
        <p:nvSpPr>
          <p:cNvPr id="40" name="TextBox 39"/>
          <p:cNvSpPr txBox="1"/>
          <p:nvPr/>
        </p:nvSpPr>
        <p:spPr>
          <a:xfrm>
            <a:off x="6785429" y="3635827"/>
            <a:ext cx="3381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/>
              <a:t>в игровой </a:t>
            </a:r>
          </a:p>
          <a:p>
            <a:pPr algn="ctr"/>
            <a:r>
              <a:rPr lang="ru-RU" i="1" dirty="0" smtClean="0"/>
              <a:t>деятельности </a:t>
            </a:r>
            <a:endParaRPr lang="ru-RU" i="1" dirty="0"/>
          </a:p>
        </p:txBody>
      </p:sp>
      <p:sp>
        <p:nvSpPr>
          <p:cNvPr id="41" name="Стрелка вниз 40"/>
          <p:cNvSpPr/>
          <p:nvPr/>
        </p:nvSpPr>
        <p:spPr>
          <a:xfrm>
            <a:off x="8309427" y="1444174"/>
            <a:ext cx="362858" cy="22497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9104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855200" y="932072"/>
            <a:ext cx="2336800" cy="1817356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Материалы проекта для ознакомления </a:t>
            </a:r>
            <a:endParaRPr lang="ru-RU" sz="24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755650" y="188913"/>
            <a:ext cx="7772400" cy="6524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" name="Группа 6"/>
          <p:cNvGrpSpPr/>
          <p:nvPr/>
        </p:nvGrpSpPr>
        <p:grpSpPr>
          <a:xfrm>
            <a:off x="300234" y="370547"/>
            <a:ext cx="3313823" cy="4709453"/>
            <a:chOff x="285720" y="428604"/>
            <a:chExt cx="4429156" cy="5286412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285720" y="428604"/>
              <a:ext cx="4429156" cy="5286412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9" name="Picture 6" descr="https://fiverr-res.cloudinary.com/images/t_main1,q_auto,f_auto,q_auto,f_auto/gigs2/146058719/original/8ffcf3ed9cf91c971e321f192155caf5b39117dd/make-qr-code-quick-response-code-at-minimum-time.png"/>
            <p:cNvPicPr>
              <a:picLocks noChangeAspect="1" noChangeArrowheads="1"/>
            </p:cNvPicPr>
            <p:nvPr/>
          </p:nvPicPr>
          <p:blipFill>
            <a:blip r:embed="rId2"/>
            <a:srcRect l="20371" b="21416"/>
            <a:stretch>
              <a:fillRect/>
            </a:stretch>
          </p:blipFill>
          <p:spPr bwMode="auto">
            <a:xfrm>
              <a:off x="500034" y="857232"/>
              <a:ext cx="3970907" cy="3786214"/>
            </a:xfrm>
            <a:prstGeom prst="rect">
              <a:avLst/>
            </a:prstGeom>
            <a:noFill/>
          </p:spPr>
        </p:pic>
        <p:sp>
          <p:nvSpPr>
            <p:cNvPr id="10" name="TextBox 9"/>
            <p:cNvSpPr txBox="1"/>
            <p:nvPr/>
          </p:nvSpPr>
          <p:spPr>
            <a:xfrm>
              <a:off x="714348" y="4760526"/>
              <a:ext cx="3571900" cy="9489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latin typeface="Times New Roman" pitchFamily="18" charset="0"/>
                  <a:cs typeface="Times New Roman" pitchFamily="18" charset="0"/>
                </a:rPr>
                <a:t>Официальный сайт</a:t>
              </a:r>
            </a:p>
            <a:p>
              <a:pPr algn="ctr"/>
              <a:r>
                <a:rPr lang="ru-RU" b="1" dirty="0" smtClean="0">
                  <a:latin typeface="Times New Roman" pitchFamily="18" charset="0"/>
                  <a:cs typeface="Times New Roman" pitchFamily="18" charset="0"/>
                </a:rPr>
                <a:t>Центра развития образования</a:t>
              </a:r>
              <a:endParaRPr lang="ru-RU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6" name="Picture 10" descr="http://qrcoder.ru/code/?http%3A%2F%2Fcro.chel-edu.ru%2Fservices%2Fdou%2Fput_k_nobelevskoy%2F&amp;4&amp;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5" y="1611085"/>
            <a:ext cx="2460880" cy="2491711"/>
          </a:xfrm>
          <a:prstGeom prst="rect">
            <a:avLst/>
          </a:prstGeom>
          <a:noFill/>
        </p:spPr>
      </p:pic>
      <p:pic>
        <p:nvPicPr>
          <p:cNvPr id="17" name="Рисунок 16" descr="C:\Users\playstand.ru\Downloads\присоединиться к чату.jpg"/>
          <p:cNvPicPr/>
          <p:nvPr/>
        </p:nvPicPr>
        <p:blipFill rotWithShape="1">
          <a:blip r:embed="rId4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val="0"/>
              </a:ext>
            </a:extLst>
          </a:blip>
          <a:srcRect t="12843" b="9517"/>
          <a:stretch/>
        </p:blipFill>
        <p:spPr bwMode="auto">
          <a:xfrm>
            <a:off x="3759200" y="2394857"/>
            <a:ext cx="2769300" cy="44631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/>
            </a:ext>
          </a:extLst>
        </p:spPr>
      </p:pic>
      <p:grpSp>
        <p:nvGrpSpPr>
          <p:cNvPr id="3" name="Группа 17"/>
          <p:cNvGrpSpPr/>
          <p:nvPr/>
        </p:nvGrpSpPr>
        <p:grpSpPr>
          <a:xfrm>
            <a:off x="6643009" y="486662"/>
            <a:ext cx="3226706" cy="4738482"/>
            <a:chOff x="285720" y="428604"/>
            <a:chExt cx="4429156" cy="5286412"/>
          </a:xfrm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285720" y="428604"/>
              <a:ext cx="4429156" cy="5286412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20" name="Picture 6" descr="https://fiverr-res.cloudinary.com/images/t_main1,q_auto,f_auto,q_auto,f_auto/gigs2/146058719/original/8ffcf3ed9cf91c971e321f192155caf5b39117dd/make-qr-code-quick-response-code-at-minimum-time.png"/>
            <p:cNvPicPr>
              <a:picLocks noChangeAspect="1" noChangeArrowheads="1"/>
            </p:cNvPicPr>
            <p:nvPr/>
          </p:nvPicPr>
          <p:blipFill>
            <a:blip r:embed="rId2"/>
            <a:srcRect l="20371" b="21416"/>
            <a:stretch>
              <a:fillRect/>
            </a:stretch>
          </p:blipFill>
          <p:spPr bwMode="auto">
            <a:xfrm>
              <a:off x="500034" y="857232"/>
              <a:ext cx="3970907" cy="3786214"/>
            </a:xfrm>
            <a:prstGeom prst="rect">
              <a:avLst/>
            </a:prstGeom>
            <a:noFill/>
          </p:spPr>
        </p:pic>
        <p:sp>
          <p:nvSpPr>
            <p:cNvPr id="21" name="TextBox 20"/>
            <p:cNvSpPr txBox="1"/>
            <p:nvPr/>
          </p:nvSpPr>
          <p:spPr>
            <a:xfrm>
              <a:off x="714348" y="4760526"/>
              <a:ext cx="3571900" cy="664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latin typeface="Times New Roman" pitchFamily="18" charset="0"/>
                  <a:cs typeface="Times New Roman" pitchFamily="18" charset="0"/>
                </a:rPr>
                <a:t>Официальный сайт</a:t>
              </a:r>
            </a:p>
            <a:p>
              <a:pPr algn="ctr"/>
              <a:r>
                <a:rPr lang="ru-RU" b="1" dirty="0" smtClean="0">
                  <a:latin typeface="Times New Roman" pitchFamily="18" charset="0"/>
                  <a:cs typeface="Times New Roman" pitchFamily="18" charset="0"/>
                </a:rPr>
                <a:t>Детского сада № 339</a:t>
              </a:r>
              <a:endParaRPr lang="ru-RU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6" name="Picture 8" descr="http://qrcoder.ru/code/?https%3A%2F%2Fdou339.ru%2F&amp;4&amp;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0742" y="1727870"/>
            <a:ext cx="2328196" cy="24087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49104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753600" y="973018"/>
            <a:ext cx="2438400" cy="1817356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Учебно-методическое пособие </a:t>
            </a:r>
            <a:endParaRPr lang="ru-RU" sz="2400" dirty="0"/>
          </a:p>
        </p:txBody>
      </p:sp>
      <p:graphicFrame>
        <p:nvGraphicFramePr>
          <p:cNvPr id="5" name="Схема 4"/>
          <p:cNvGraphicFramePr/>
          <p:nvPr/>
        </p:nvGraphicFramePr>
        <p:xfrm>
          <a:off x="1988457" y="261258"/>
          <a:ext cx="8824685" cy="62701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1" descr="\\Win\начальственная\методисты\Нобелевская\Рисунок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8747" y="0"/>
            <a:ext cx="233670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753600" y="973018"/>
            <a:ext cx="2438400" cy="1817356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Видео инструкция к УМК  </a:t>
            </a:r>
            <a:endParaRPr lang="ru-RU" sz="2400" dirty="0"/>
          </a:p>
        </p:txBody>
      </p:sp>
      <p:graphicFrame>
        <p:nvGraphicFramePr>
          <p:cNvPr id="6" name="Схема 5"/>
          <p:cNvGraphicFramePr/>
          <p:nvPr/>
        </p:nvGraphicFramePr>
        <p:xfrm>
          <a:off x="805506" y="275772"/>
          <a:ext cx="8570723" cy="63354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Рисунок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755650" y="188913"/>
            <a:ext cx="7772400" cy="6524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2" descr="https://cdn.clipart.email/68634c533385065a96d387160d1eee91_21274-reaching-stock-illustrations-cliparts-and-royalty-free-_450-450.jpeg"/>
          <p:cNvPicPr>
            <a:picLocks noChangeAspect="1" noChangeArrowheads="1"/>
          </p:cNvPicPr>
          <p:nvPr/>
        </p:nvPicPr>
        <p:blipFill>
          <a:blip r:embed="rId2"/>
          <a:srcRect l="24242" r="22727" b="15151"/>
          <a:stretch>
            <a:fillRect/>
          </a:stretch>
        </p:blipFill>
        <p:spPr bwMode="auto">
          <a:xfrm>
            <a:off x="-1" y="0"/>
            <a:ext cx="4286259" cy="6858000"/>
          </a:xfrm>
          <a:prstGeom prst="rect">
            <a:avLst/>
          </a:prstGeom>
          <a:noFill/>
        </p:spPr>
      </p:pic>
      <p:graphicFrame>
        <p:nvGraphicFramePr>
          <p:cNvPr id="7" name="Схема 6"/>
          <p:cNvGraphicFramePr/>
          <p:nvPr/>
        </p:nvGraphicFramePr>
        <p:xfrm>
          <a:off x="4934857" y="2307770"/>
          <a:ext cx="4281713" cy="4550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8" descr="https://cdn.pixabay.com/photo/2013/07/12/18/54/star-153971_1280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96181" y="0"/>
            <a:ext cx="2257648" cy="210949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9797143" y="1349829"/>
            <a:ext cx="23948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+mj-lt"/>
                <a:ea typeface="+mj-ea"/>
                <a:cs typeface="+mj-cs"/>
              </a:rPr>
              <a:t>Подготовка и проведение конкурса </a:t>
            </a:r>
            <a:endParaRPr lang="ru-RU" sz="2400" b="1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755650" y="188913"/>
            <a:ext cx="7772400" cy="6524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797143" y="1349829"/>
            <a:ext cx="2394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+mj-lt"/>
                <a:ea typeface="+mj-ea"/>
                <a:cs typeface="+mj-cs"/>
              </a:rPr>
              <a:t>Перспективы проекта </a:t>
            </a:r>
            <a:endParaRPr lang="ru-RU" sz="2400" b="1" dirty="0"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0" name="Схема 9"/>
          <p:cNvGraphicFramePr/>
          <p:nvPr/>
        </p:nvGraphicFramePr>
        <p:xfrm>
          <a:off x="1059544" y="391886"/>
          <a:ext cx="7315200" cy="61540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orma libre 27"/>
          <p:cNvSpPr/>
          <p:nvPr/>
        </p:nvSpPr>
        <p:spPr>
          <a:xfrm>
            <a:off x="1" y="0"/>
            <a:ext cx="5610808" cy="6858000"/>
          </a:xfrm>
          <a:custGeom>
            <a:avLst/>
            <a:gdLst>
              <a:gd name="connsiteX0" fmla="*/ 0 w 4208106"/>
              <a:gd name="connsiteY0" fmla="*/ 0 h 5143500"/>
              <a:gd name="connsiteX1" fmla="*/ 3443061 w 4208106"/>
              <a:gd name="connsiteY1" fmla="*/ 0 h 5143500"/>
              <a:gd name="connsiteX2" fmla="*/ 3443061 w 4208106"/>
              <a:gd name="connsiteY2" fmla="*/ 1309422 h 5143500"/>
              <a:gd name="connsiteX3" fmla="*/ 3572088 w 4208106"/>
              <a:gd name="connsiteY3" fmla="*/ 1438449 h 5143500"/>
              <a:gd name="connsiteX4" fmla="*/ 3572087 w 4208106"/>
              <a:gd name="connsiteY4" fmla="*/ 1438450 h 5143500"/>
              <a:gd name="connsiteX5" fmla="*/ 3701114 w 4208106"/>
              <a:gd name="connsiteY5" fmla="*/ 1309423 h 5143500"/>
              <a:gd name="connsiteX6" fmla="*/ 3701114 w 4208106"/>
              <a:gd name="connsiteY6" fmla="*/ 1160476 h 5143500"/>
              <a:gd name="connsiteX7" fmla="*/ 3707969 w 4208106"/>
              <a:gd name="connsiteY7" fmla="*/ 1126524 h 5143500"/>
              <a:gd name="connsiteX8" fmla="*/ 3826856 w 4208106"/>
              <a:gd name="connsiteY8" fmla="*/ 1047720 h 5143500"/>
              <a:gd name="connsiteX9" fmla="*/ 3945743 w 4208106"/>
              <a:gd name="connsiteY9" fmla="*/ 1126524 h 5143500"/>
              <a:gd name="connsiteX10" fmla="*/ 3949314 w 4208106"/>
              <a:gd name="connsiteY10" fmla="*/ 1144209 h 5143500"/>
              <a:gd name="connsiteX11" fmla="*/ 3949314 w 4208106"/>
              <a:gd name="connsiteY11" fmla="*/ 2130656 h 5143500"/>
              <a:gd name="connsiteX12" fmla="*/ 4028117 w 4208106"/>
              <a:gd name="connsiteY12" fmla="*/ 2249544 h 5143500"/>
              <a:gd name="connsiteX13" fmla="*/ 4076187 w 4208106"/>
              <a:gd name="connsiteY13" fmla="*/ 2259248 h 5143500"/>
              <a:gd name="connsiteX14" fmla="*/ 4076187 w 4208106"/>
              <a:gd name="connsiteY14" fmla="*/ 2259986 h 5143500"/>
              <a:gd name="connsiteX15" fmla="*/ 4099667 w 4208106"/>
              <a:gd name="connsiteY15" fmla="*/ 2262353 h 5143500"/>
              <a:gd name="connsiteX16" fmla="*/ 4207598 w 4208106"/>
              <a:gd name="connsiteY16" fmla="*/ 2394779 h 5143500"/>
              <a:gd name="connsiteX17" fmla="*/ 4207598 w 4208106"/>
              <a:gd name="connsiteY17" fmla="*/ 2217809 h 5143500"/>
              <a:gd name="connsiteX18" fmla="*/ 4208106 w 4208106"/>
              <a:gd name="connsiteY18" fmla="*/ 2217809 h 5143500"/>
              <a:gd name="connsiteX19" fmla="*/ 4208106 w 4208106"/>
              <a:gd name="connsiteY19" fmla="*/ 5143500 h 5143500"/>
              <a:gd name="connsiteX20" fmla="*/ 0 w 4208106"/>
              <a:gd name="connsiteY20" fmla="*/ 5143500 h 5143500"/>
              <a:gd name="connsiteX0" fmla="*/ 0 w 4208106"/>
              <a:gd name="connsiteY0" fmla="*/ 0 h 5143500"/>
              <a:gd name="connsiteX1" fmla="*/ 3443061 w 4208106"/>
              <a:gd name="connsiteY1" fmla="*/ 0 h 5143500"/>
              <a:gd name="connsiteX2" fmla="*/ 3443061 w 4208106"/>
              <a:gd name="connsiteY2" fmla="*/ 1309422 h 5143500"/>
              <a:gd name="connsiteX3" fmla="*/ 3572088 w 4208106"/>
              <a:gd name="connsiteY3" fmla="*/ 1438449 h 5143500"/>
              <a:gd name="connsiteX4" fmla="*/ 3572087 w 4208106"/>
              <a:gd name="connsiteY4" fmla="*/ 1438450 h 5143500"/>
              <a:gd name="connsiteX5" fmla="*/ 3701114 w 4208106"/>
              <a:gd name="connsiteY5" fmla="*/ 1309423 h 5143500"/>
              <a:gd name="connsiteX6" fmla="*/ 3701114 w 4208106"/>
              <a:gd name="connsiteY6" fmla="*/ 1160476 h 5143500"/>
              <a:gd name="connsiteX7" fmla="*/ 3707969 w 4208106"/>
              <a:gd name="connsiteY7" fmla="*/ 1126524 h 5143500"/>
              <a:gd name="connsiteX8" fmla="*/ 3826856 w 4208106"/>
              <a:gd name="connsiteY8" fmla="*/ 1047720 h 5143500"/>
              <a:gd name="connsiteX9" fmla="*/ 3945743 w 4208106"/>
              <a:gd name="connsiteY9" fmla="*/ 1126524 h 5143500"/>
              <a:gd name="connsiteX10" fmla="*/ 3949314 w 4208106"/>
              <a:gd name="connsiteY10" fmla="*/ 1144209 h 5143500"/>
              <a:gd name="connsiteX11" fmla="*/ 3949314 w 4208106"/>
              <a:gd name="connsiteY11" fmla="*/ 2130656 h 5143500"/>
              <a:gd name="connsiteX12" fmla="*/ 4028117 w 4208106"/>
              <a:gd name="connsiteY12" fmla="*/ 2249544 h 5143500"/>
              <a:gd name="connsiteX13" fmla="*/ 4076187 w 4208106"/>
              <a:gd name="connsiteY13" fmla="*/ 2259248 h 5143500"/>
              <a:gd name="connsiteX14" fmla="*/ 4076187 w 4208106"/>
              <a:gd name="connsiteY14" fmla="*/ 2259986 h 5143500"/>
              <a:gd name="connsiteX15" fmla="*/ 4099667 w 4208106"/>
              <a:gd name="connsiteY15" fmla="*/ 2262353 h 5143500"/>
              <a:gd name="connsiteX16" fmla="*/ 4207598 w 4208106"/>
              <a:gd name="connsiteY16" fmla="*/ 2394779 h 5143500"/>
              <a:gd name="connsiteX17" fmla="*/ 4207598 w 4208106"/>
              <a:gd name="connsiteY17" fmla="*/ 2217809 h 5143500"/>
              <a:gd name="connsiteX18" fmla="*/ 4208106 w 4208106"/>
              <a:gd name="connsiteY18" fmla="*/ 5143500 h 5143500"/>
              <a:gd name="connsiteX19" fmla="*/ 0 w 4208106"/>
              <a:gd name="connsiteY19" fmla="*/ 5143500 h 5143500"/>
              <a:gd name="connsiteX20" fmla="*/ 0 w 4208106"/>
              <a:gd name="connsiteY20" fmla="*/ 0 h 5143500"/>
              <a:gd name="connsiteX0" fmla="*/ 0 w 4208106"/>
              <a:gd name="connsiteY0" fmla="*/ 0 h 5143500"/>
              <a:gd name="connsiteX1" fmla="*/ 3443061 w 4208106"/>
              <a:gd name="connsiteY1" fmla="*/ 0 h 5143500"/>
              <a:gd name="connsiteX2" fmla="*/ 3443061 w 4208106"/>
              <a:gd name="connsiteY2" fmla="*/ 1309422 h 5143500"/>
              <a:gd name="connsiteX3" fmla="*/ 3572088 w 4208106"/>
              <a:gd name="connsiteY3" fmla="*/ 1438449 h 5143500"/>
              <a:gd name="connsiteX4" fmla="*/ 3572087 w 4208106"/>
              <a:gd name="connsiteY4" fmla="*/ 1438450 h 5143500"/>
              <a:gd name="connsiteX5" fmla="*/ 3701114 w 4208106"/>
              <a:gd name="connsiteY5" fmla="*/ 1309423 h 5143500"/>
              <a:gd name="connsiteX6" fmla="*/ 3701114 w 4208106"/>
              <a:gd name="connsiteY6" fmla="*/ 1160476 h 5143500"/>
              <a:gd name="connsiteX7" fmla="*/ 3707969 w 4208106"/>
              <a:gd name="connsiteY7" fmla="*/ 1126524 h 5143500"/>
              <a:gd name="connsiteX8" fmla="*/ 3826856 w 4208106"/>
              <a:gd name="connsiteY8" fmla="*/ 1047720 h 5143500"/>
              <a:gd name="connsiteX9" fmla="*/ 3945743 w 4208106"/>
              <a:gd name="connsiteY9" fmla="*/ 1126524 h 5143500"/>
              <a:gd name="connsiteX10" fmla="*/ 3949314 w 4208106"/>
              <a:gd name="connsiteY10" fmla="*/ 1144209 h 5143500"/>
              <a:gd name="connsiteX11" fmla="*/ 3949314 w 4208106"/>
              <a:gd name="connsiteY11" fmla="*/ 2130656 h 5143500"/>
              <a:gd name="connsiteX12" fmla="*/ 4028117 w 4208106"/>
              <a:gd name="connsiteY12" fmla="*/ 2249544 h 5143500"/>
              <a:gd name="connsiteX13" fmla="*/ 4076187 w 4208106"/>
              <a:gd name="connsiteY13" fmla="*/ 2259248 h 5143500"/>
              <a:gd name="connsiteX14" fmla="*/ 4076187 w 4208106"/>
              <a:gd name="connsiteY14" fmla="*/ 2259986 h 5143500"/>
              <a:gd name="connsiteX15" fmla="*/ 4099667 w 4208106"/>
              <a:gd name="connsiteY15" fmla="*/ 2262353 h 5143500"/>
              <a:gd name="connsiteX16" fmla="*/ 4207598 w 4208106"/>
              <a:gd name="connsiteY16" fmla="*/ 2394779 h 5143500"/>
              <a:gd name="connsiteX17" fmla="*/ 4208106 w 4208106"/>
              <a:gd name="connsiteY17" fmla="*/ 5143500 h 5143500"/>
              <a:gd name="connsiteX18" fmla="*/ 0 w 4208106"/>
              <a:gd name="connsiteY18" fmla="*/ 5143500 h 5143500"/>
              <a:gd name="connsiteX19" fmla="*/ 0 w 4208106"/>
              <a:gd name="connsiteY19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208106" h="5143500">
                <a:moveTo>
                  <a:pt x="0" y="0"/>
                </a:moveTo>
                <a:lnTo>
                  <a:pt x="3443061" y="0"/>
                </a:lnTo>
                <a:lnTo>
                  <a:pt x="3443061" y="1309422"/>
                </a:lnTo>
                <a:cubicBezTo>
                  <a:pt x="3443061" y="1380682"/>
                  <a:pt x="3500828" y="1438449"/>
                  <a:pt x="3572088" y="1438449"/>
                </a:cubicBezTo>
                <a:lnTo>
                  <a:pt x="3572087" y="1438450"/>
                </a:lnTo>
                <a:cubicBezTo>
                  <a:pt x="3643347" y="1438450"/>
                  <a:pt x="3701114" y="1380683"/>
                  <a:pt x="3701114" y="1309423"/>
                </a:cubicBezTo>
                <a:lnTo>
                  <a:pt x="3701114" y="1160476"/>
                </a:lnTo>
                <a:lnTo>
                  <a:pt x="3707969" y="1126524"/>
                </a:lnTo>
                <a:cubicBezTo>
                  <a:pt x="3727556" y="1080214"/>
                  <a:pt x="3773411" y="1047720"/>
                  <a:pt x="3826856" y="1047720"/>
                </a:cubicBezTo>
                <a:cubicBezTo>
                  <a:pt x="3880301" y="1047720"/>
                  <a:pt x="3926156" y="1080214"/>
                  <a:pt x="3945743" y="1126524"/>
                </a:cubicBezTo>
                <a:lnTo>
                  <a:pt x="3949314" y="1144209"/>
                </a:lnTo>
                <a:lnTo>
                  <a:pt x="3949314" y="2130656"/>
                </a:lnTo>
                <a:cubicBezTo>
                  <a:pt x="3949314" y="2184101"/>
                  <a:pt x="3981808" y="2229956"/>
                  <a:pt x="4028117" y="2249544"/>
                </a:cubicBezTo>
                <a:lnTo>
                  <a:pt x="4076187" y="2259248"/>
                </a:lnTo>
                <a:lnTo>
                  <a:pt x="4076187" y="2259986"/>
                </a:lnTo>
                <a:lnTo>
                  <a:pt x="4099667" y="2262353"/>
                </a:lnTo>
                <a:cubicBezTo>
                  <a:pt x="4161264" y="2274957"/>
                  <a:pt x="4207598" y="2329457"/>
                  <a:pt x="4207598" y="2394779"/>
                </a:cubicBezTo>
                <a:cubicBezTo>
                  <a:pt x="4207767" y="3311019"/>
                  <a:pt x="4207937" y="4227260"/>
                  <a:pt x="4208106" y="5143500"/>
                </a:cubicBez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400"/>
          </a:p>
        </p:txBody>
      </p:sp>
      <p:sp>
        <p:nvSpPr>
          <p:cNvPr id="4" name="Text Placeholder 23"/>
          <p:cNvSpPr txBox="1">
            <a:spLocks/>
          </p:cNvSpPr>
          <p:nvPr/>
        </p:nvSpPr>
        <p:spPr>
          <a:xfrm>
            <a:off x="6651185" y="394492"/>
            <a:ext cx="4930587" cy="2003614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400" b="1" dirty="0" smtClean="0">
                <a:latin typeface="PT Sans Caption"/>
              </a:rPr>
              <a:t>Участники проекта:</a:t>
            </a:r>
          </a:p>
        </p:txBody>
      </p:sp>
      <p:sp>
        <p:nvSpPr>
          <p:cNvPr id="5" name="Rectángulo redondeado 4"/>
          <p:cNvSpPr/>
          <p:nvPr/>
        </p:nvSpPr>
        <p:spPr>
          <a:xfrm>
            <a:off x="6347010" y="3967435"/>
            <a:ext cx="133611" cy="815236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400"/>
          </a:p>
        </p:txBody>
      </p:sp>
      <p:sp>
        <p:nvSpPr>
          <p:cNvPr id="8" name="Rectángulo redondeado 7"/>
          <p:cNvSpPr/>
          <p:nvPr/>
        </p:nvSpPr>
        <p:spPr>
          <a:xfrm>
            <a:off x="6353578" y="4950974"/>
            <a:ext cx="120474" cy="815236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400"/>
          </a:p>
        </p:txBody>
      </p:sp>
      <p:sp>
        <p:nvSpPr>
          <p:cNvPr id="12" name="Rectángulo redondeado 11"/>
          <p:cNvSpPr/>
          <p:nvPr/>
        </p:nvSpPr>
        <p:spPr>
          <a:xfrm>
            <a:off x="6347009" y="5934513"/>
            <a:ext cx="133611" cy="815236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400"/>
          </a:p>
        </p:txBody>
      </p:sp>
      <p:sp>
        <p:nvSpPr>
          <p:cNvPr id="15" name="TextBox 14"/>
          <p:cNvSpPr txBox="1"/>
          <p:nvPr/>
        </p:nvSpPr>
        <p:spPr>
          <a:xfrm>
            <a:off x="6230471" y="3329591"/>
            <a:ext cx="5961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/>
              <a:t>Этапы проекта:</a:t>
            </a:r>
            <a:endParaRPr lang="ru-RU" sz="3200" b="1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6489820" y="4078941"/>
            <a:ext cx="5253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Сентябрь – ноябрь  2019 – заявительный 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6580094" y="5074024"/>
            <a:ext cx="5253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Ноябрь – сентябрь  2020 – обучающий 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6651186" y="6069107"/>
            <a:ext cx="5253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Сентябрь – декабрь 2020 – проектировочный</a:t>
            </a:r>
            <a:endParaRPr lang="ru-RU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20" y="2962714"/>
            <a:ext cx="4983565" cy="373828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01" y="208822"/>
            <a:ext cx="3509970" cy="2632476"/>
          </a:xfrm>
          <a:prstGeom prst="rect">
            <a:avLst/>
          </a:prstGeom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6589484" y="798285"/>
            <a:ext cx="5080001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PT Sans Caption"/>
              </a:rPr>
              <a:t>Детские сады № 9, 17, 18, 28, 30, 52,75, 124, 125, 150, 237, 351, 353, 366, 378, 339, 433, 453, 462, 472, 477, 48</a:t>
            </a:r>
          </a:p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atin typeface="PT Sans Caption"/>
              </a:rPr>
              <a:t>Центр развития образования г. Челябинска </a:t>
            </a:r>
          </a:p>
        </p:txBody>
      </p:sp>
    </p:spTree>
    <p:extLst>
      <p:ext uri="{BB962C8B-B14F-4D97-AF65-F5344CB8AC3E}">
        <p14:creationId xmlns="" xmlns:p14="http://schemas.microsoft.com/office/powerpoint/2010/main" val="9744631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95172" y="14515"/>
            <a:ext cx="49941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b="1" dirty="0" smtClean="0"/>
              <a:t>Муниципальный проект </a:t>
            </a:r>
          </a:p>
          <a:p>
            <a:pPr algn="ctr"/>
            <a:r>
              <a:rPr lang="ru-RU" sz="1700" b="1" dirty="0" smtClean="0"/>
              <a:t>«Путь к Нобелевской начинается с детства»</a:t>
            </a:r>
            <a:endParaRPr lang="ru-RU" sz="1700" b="1" dirty="0"/>
          </a:p>
        </p:txBody>
      </p:sp>
      <p:pic>
        <p:nvPicPr>
          <p:cNvPr id="52226" name="Picture 2" descr="\\Win\начальственная\методисты\Нобелевская\IMG_0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4629" y="3874829"/>
            <a:ext cx="3976914" cy="2983171"/>
          </a:xfrm>
          <a:prstGeom prst="rect">
            <a:avLst/>
          </a:prstGeom>
          <a:noFill/>
        </p:spPr>
      </p:pic>
      <p:pic>
        <p:nvPicPr>
          <p:cNvPr id="52227" name="Picture 3" descr="\\Win\начальственная\методисты\Нобелевская\Рисунок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830943"/>
            <a:ext cx="3918857" cy="2939143"/>
          </a:xfrm>
          <a:prstGeom prst="rect">
            <a:avLst/>
          </a:prstGeom>
          <a:noFill/>
        </p:spPr>
      </p:pic>
      <p:pic>
        <p:nvPicPr>
          <p:cNvPr id="52228" name="Picture 4" descr="\\Win\начальственная\методисты\Нобелевская\Рисунок3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918857"/>
            <a:ext cx="3912401" cy="2939143"/>
          </a:xfrm>
          <a:prstGeom prst="rect">
            <a:avLst/>
          </a:prstGeom>
          <a:noFill/>
        </p:spPr>
      </p:pic>
      <p:pic>
        <p:nvPicPr>
          <p:cNvPr id="52229" name="Picture 5" descr="\\Win\начальственная\методисты\Нобелевская\Рисунок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94628" y="820059"/>
            <a:ext cx="3962401" cy="2971800"/>
          </a:xfrm>
          <a:prstGeom prst="rect">
            <a:avLst/>
          </a:prstGeom>
          <a:noFill/>
        </p:spPr>
      </p:pic>
      <p:pic>
        <p:nvPicPr>
          <p:cNvPr id="52230" name="Picture 6" descr="\\Win\начальственная\методисты\Нобелевская\IMG_000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87657" y="841829"/>
            <a:ext cx="3904343" cy="2917846"/>
          </a:xfrm>
          <a:prstGeom prst="rect">
            <a:avLst/>
          </a:prstGeom>
          <a:noFill/>
        </p:spPr>
      </p:pic>
      <p:sp>
        <p:nvSpPr>
          <p:cNvPr id="52232" name="AutoShape 8" descr="https://apf.mail.ru/cgi-bin/readmsg?id=16109621132138427041;0;1&amp;exif=1&amp;full=1&amp;x-email=mdou339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2234" name="AutoShape 10" descr="https://apf.mail.ru/cgi-bin/readmsg?id=16109621132138427041;0;1&amp;exif=1&amp;full=1&amp;x-email=mdou339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3" name="Picture 6" descr="https://apf.attachmail.ru/cgi-bin/readmsg?id=16109621132138427041;0;1&amp;exif=1&amp;full=1&amp;x-email=mdou339%40mail.ru&amp;rid=58131892516052223222401403319766753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92497" y="3933371"/>
            <a:ext cx="3899504" cy="29246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132323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6612" y="769584"/>
            <a:ext cx="3362092" cy="186654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2000" b="1" dirty="0" smtClean="0"/>
              <a:t>Этапы проекта</a:t>
            </a:r>
            <a:endParaRPr lang="en-US" sz="2000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662A275B-6ABB-4D70-8595-54516F6A9A56}"/>
              </a:ext>
            </a:extLst>
          </p:cNvPr>
          <p:cNvGrpSpPr/>
          <p:nvPr/>
        </p:nvGrpSpPr>
        <p:grpSpPr>
          <a:xfrm>
            <a:off x="3528484" y="-12700"/>
            <a:ext cx="1830917" cy="2632077"/>
            <a:chOff x="3528484" y="-12700"/>
            <a:chExt cx="1830917" cy="2632077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4443942" y="-12700"/>
              <a:ext cx="1" cy="80116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/>
            <p:cNvSpPr/>
            <p:nvPr/>
          </p:nvSpPr>
          <p:spPr>
            <a:xfrm>
              <a:off x="3528484" y="788460"/>
              <a:ext cx="1830917" cy="1830917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89"/>
            </a:p>
          </p:txBody>
        </p:sp>
      </p:grpSp>
      <p:grpSp>
        <p:nvGrpSpPr>
          <p:cNvPr id="3072" name="Group 3071"/>
          <p:cNvGrpSpPr/>
          <p:nvPr/>
        </p:nvGrpSpPr>
        <p:grpSpPr>
          <a:xfrm>
            <a:off x="4037301" y="1147651"/>
            <a:ext cx="813287" cy="1110416"/>
            <a:chOff x="2952750" y="757237"/>
            <a:chExt cx="760413" cy="1038226"/>
          </a:xfrm>
          <a:solidFill>
            <a:schemeClr val="accent1"/>
          </a:solidFill>
        </p:grpSpPr>
        <p:sp>
          <p:nvSpPr>
            <p:cNvPr id="25" name="Freeform 8"/>
            <p:cNvSpPr>
              <a:spLocks/>
            </p:cNvSpPr>
            <p:nvPr/>
          </p:nvSpPr>
          <p:spPr bwMode="auto">
            <a:xfrm>
              <a:off x="3575050" y="966788"/>
              <a:ext cx="33338" cy="206375"/>
            </a:xfrm>
            <a:custGeom>
              <a:avLst/>
              <a:gdLst>
                <a:gd name="T0" fmla="*/ 41 w 82"/>
                <a:gd name="T1" fmla="*/ 0 h 489"/>
                <a:gd name="T2" fmla="*/ 0 w 82"/>
                <a:gd name="T3" fmla="*/ 40 h 489"/>
                <a:gd name="T4" fmla="*/ 0 w 82"/>
                <a:gd name="T5" fmla="*/ 448 h 489"/>
                <a:gd name="T6" fmla="*/ 41 w 82"/>
                <a:gd name="T7" fmla="*/ 489 h 489"/>
                <a:gd name="T8" fmla="*/ 82 w 82"/>
                <a:gd name="T9" fmla="*/ 448 h 489"/>
                <a:gd name="T10" fmla="*/ 82 w 82"/>
                <a:gd name="T11" fmla="*/ 40 h 489"/>
                <a:gd name="T12" fmla="*/ 41 w 82"/>
                <a:gd name="T13" fmla="*/ 0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489">
                  <a:moveTo>
                    <a:pt x="41" y="0"/>
                  </a:moveTo>
                  <a:cubicBezTo>
                    <a:pt x="18" y="0"/>
                    <a:pt x="0" y="18"/>
                    <a:pt x="0" y="40"/>
                  </a:cubicBezTo>
                  <a:cubicBezTo>
                    <a:pt x="0" y="448"/>
                    <a:pt x="0" y="448"/>
                    <a:pt x="0" y="448"/>
                  </a:cubicBezTo>
                  <a:cubicBezTo>
                    <a:pt x="0" y="471"/>
                    <a:pt x="18" y="489"/>
                    <a:pt x="41" y="489"/>
                  </a:cubicBezTo>
                  <a:cubicBezTo>
                    <a:pt x="64" y="489"/>
                    <a:pt x="82" y="471"/>
                    <a:pt x="82" y="448"/>
                  </a:cubicBezTo>
                  <a:cubicBezTo>
                    <a:pt x="82" y="40"/>
                    <a:pt x="82" y="40"/>
                    <a:pt x="82" y="40"/>
                  </a:cubicBezTo>
                  <a:cubicBezTo>
                    <a:pt x="82" y="18"/>
                    <a:pt x="64" y="0"/>
                    <a:pt x="4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89"/>
            </a:p>
          </p:txBody>
        </p:sp>
        <p:sp>
          <p:nvSpPr>
            <p:cNvPr id="26" name="Freeform 9"/>
            <p:cNvSpPr>
              <a:spLocks/>
            </p:cNvSpPr>
            <p:nvPr/>
          </p:nvSpPr>
          <p:spPr bwMode="auto">
            <a:xfrm>
              <a:off x="3487738" y="966788"/>
              <a:ext cx="34925" cy="206375"/>
            </a:xfrm>
            <a:custGeom>
              <a:avLst/>
              <a:gdLst>
                <a:gd name="T0" fmla="*/ 0 w 82"/>
                <a:gd name="T1" fmla="*/ 40 h 489"/>
                <a:gd name="T2" fmla="*/ 0 w 82"/>
                <a:gd name="T3" fmla="*/ 448 h 489"/>
                <a:gd name="T4" fmla="*/ 41 w 82"/>
                <a:gd name="T5" fmla="*/ 489 h 489"/>
                <a:gd name="T6" fmla="*/ 82 w 82"/>
                <a:gd name="T7" fmla="*/ 448 h 489"/>
                <a:gd name="T8" fmla="*/ 82 w 82"/>
                <a:gd name="T9" fmla="*/ 40 h 489"/>
                <a:gd name="T10" fmla="*/ 41 w 82"/>
                <a:gd name="T11" fmla="*/ 0 h 489"/>
                <a:gd name="T12" fmla="*/ 0 w 82"/>
                <a:gd name="T13" fmla="*/ 40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489">
                  <a:moveTo>
                    <a:pt x="0" y="40"/>
                  </a:moveTo>
                  <a:cubicBezTo>
                    <a:pt x="0" y="448"/>
                    <a:pt x="0" y="448"/>
                    <a:pt x="0" y="448"/>
                  </a:cubicBezTo>
                  <a:cubicBezTo>
                    <a:pt x="0" y="471"/>
                    <a:pt x="18" y="489"/>
                    <a:pt x="41" y="489"/>
                  </a:cubicBezTo>
                  <a:cubicBezTo>
                    <a:pt x="64" y="489"/>
                    <a:pt x="82" y="471"/>
                    <a:pt x="82" y="448"/>
                  </a:cubicBezTo>
                  <a:cubicBezTo>
                    <a:pt x="82" y="40"/>
                    <a:pt x="82" y="40"/>
                    <a:pt x="82" y="40"/>
                  </a:cubicBezTo>
                  <a:cubicBezTo>
                    <a:pt x="82" y="18"/>
                    <a:pt x="64" y="0"/>
                    <a:pt x="41" y="0"/>
                  </a:cubicBezTo>
                  <a:cubicBezTo>
                    <a:pt x="18" y="0"/>
                    <a:pt x="0" y="18"/>
                    <a:pt x="0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89"/>
            </a:p>
          </p:txBody>
        </p:sp>
        <p:sp>
          <p:nvSpPr>
            <p:cNvPr id="27" name="Freeform 10"/>
            <p:cNvSpPr>
              <a:spLocks/>
            </p:cNvSpPr>
            <p:nvPr/>
          </p:nvSpPr>
          <p:spPr bwMode="auto">
            <a:xfrm>
              <a:off x="3402013" y="757237"/>
              <a:ext cx="207963" cy="415925"/>
            </a:xfrm>
            <a:custGeom>
              <a:avLst/>
              <a:gdLst>
                <a:gd name="T0" fmla="*/ 41 w 492"/>
                <a:gd name="T1" fmla="*/ 984 h 984"/>
                <a:gd name="T2" fmla="*/ 82 w 492"/>
                <a:gd name="T3" fmla="*/ 943 h 984"/>
                <a:gd name="T4" fmla="*/ 82 w 492"/>
                <a:gd name="T5" fmla="*/ 384 h 984"/>
                <a:gd name="T6" fmla="*/ 245 w 492"/>
                <a:gd name="T7" fmla="*/ 123 h 984"/>
                <a:gd name="T8" fmla="*/ 375 w 492"/>
                <a:gd name="T9" fmla="*/ 331 h 984"/>
                <a:gd name="T10" fmla="*/ 204 w 492"/>
                <a:gd name="T11" fmla="*/ 331 h 984"/>
                <a:gd name="T12" fmla="*/ 163 w 492"/>
                <a:gd name="T13" fmla="*/ 372 h 984"/>
                <a:gd name="T14" fmla="*/ 204 w 492"/>
                <a:gd name="T15" fmla="*/ 413 h 984"/>
                <a:gd name="T16" fmla="*/ 449 w 492"/>
                <a:gd name="T17" fmla="*/ 413 h 984"/>
                <a:gd name="T18" fmla="*/ 485 w 492"/>
                <a:gd name="T19" fmla="*/ 392 h 984"/>
                <a:gd name="T20" fmla="*/ 484 w 492"/>
                <a:gd name="T21" fmla="*/ 351 h 984"/>
                <a:gd name="T22" fmla="*/ 280 w 492"/>
                <a:gd name="T23" fmla="*/ 24 h 984"/>
                <a:gd name="T24" fmla="*/ 210 w 492"/>
                <a:gd name="T25" fmla="*/ 24 h 984"/>
                <a:gd name="T26" fmla="*/ 6 w 492"/>
                <a:gd name="T27" fmla="*/ 351 h 984"/>
                <a:gd name="T28" fmla="*/ 0 w 492"/>
                <a:gd name="T29" fmla="*/ 372 h 984"/>
                <a:gd name="T30" fmla="*/ 0 w 492"/>
                <a:gd name="T31" fmla="*/ 943 h 984"/>
                <a:gd name="T32" fmla="*/ 41 w 492"/>
                <a:gd name="T33" fmla="*/ 984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2" h="984">
                  <a:moveTo>
                    <a:pt x="41" y="984"/>
                  </a:moveTo>
                  <a:cubicBezTo>
                    <a:pt x="64" y="984"/>
                    <a:pt x="82" y="966"/>
                    <a:pt x="82" y="943"/>
                  </a:cubicBezTo>
                  <a:cubicBezTo>
                    <a:pt x="82" y="384"/>
                    <a:pt x="82" y="384"/>
                    <a:pt x="82" y="384"/>
                  </a:cubicBezTo>
                  <a:cubicBezTo>
                    <a:pt x="245" y="123"/>
                    <a:pt x="245" y="123"/>
                    <a:pt x="245" y="123"/>
                  </a:cubicBezTo>
                  <a:cubicBezTo>
                    <a:pt x="375" y="331"/>
                    <a:pt x="375" y="331"/>
                    <a:pt x="375" y="331"/>
                  </a:cubicBezTo>
                  <a:cubicBezTo>
                    <a:pt x="204" y="331"/>
                    <a:pt x="204" y="331"/>
                    <a:pt x="204" y="331"/>
                  </a:cubicBezTo>
                  <a:cubicBezTo>
                    <a:pt x="182" y="331"/>
                    <a:pt x="163" y="350"/>
                    <a:pt x="163" y="372"/>
                  </a:cubicBezTo>
                  <a:cubicBezTo>
                    <a:pt x="163" y="395"/>
                    <a:pt x="182" y="413"/>
                    <a:pt x="204" y="413"/>
                  </a:cubicBezTo>
                  <a:cubicBezTo>
                    <a:pt x="449" y="413"/>
                    <a:pt x="449" y="413"/>
                    <a:pt x="449" y="413"/>
                  </a:cubicBezTo>
                  <a:cubicBezTo>
                    <a:pt x="464" y="413"/>
                    <a:pt x="477" y="405"/>
                    <a:pt x="485" y="392"/>
                  </a:cubicBezTo>
                  <a:cubicBezTo>
                    <a:pt x="492" y="379"/>
                    <a:pt x="491" y="363"/>
                    <a:pt x="484" y="351"/>
                  </a:cubicBezTo>
                  <a:cubicBezTo>
                    <a:pt x="280" y="24"/>
                    <a:pt x="280" y="24"/>
                    <a:pt x="280" y="24"/>
                  </a:cubicBezTo>
                  <a:cubicBezTo>
                    <a:pt x="265" y="0"/>
                    <a:pt x="225" y="0"/>
                    <a:pt x="210" y="24"/>
                  </a:cubicBezTo>
                  <a:cubicBezTo>
                    <a:pt x="6" y="351"/>
                    <a:pt x="6" y="351"/>
                    <a:pt x="6" y="351"/>
                  </a:cubicBezTo>
                  <a:cubicBezTo>
                    <a:pt x="2" y="357"/>
                    <a:pt x="0" y="365"/>
                    <a:pt x="0" y="372"/>
                  </a:cubicBezTo>
                  <a:cubicBezTo>
                    <a:pt x="0" y="943"/>
                    <a:pt x="0" y="943"/>
                    <a:pt x="0" y="943"/>
                  </a:cubicBezTo>
                  <a:cubicBezTo>
                    <a:pt x="0" y="966"/>
                    <a:pt x="18" y="984"/>
                    <a:pt x="41" y="9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89"/>
            </a:p>
          </p:txBody>
        </p:sp>
        <p:sp>
          <p:nvSpPr>
            <p:cNvPr id="28" name="Freeform 11"/>
            <p:cNvSpPr>
              <a:spLocks/>
            </p:cNvSpPr>
            <p:nvPr/>
          </p:nvSpPr>
          <p:spPr bwMode="auto">
            <a:xfrm>
              <a:off x="2952750" y="1208088"/>
              <a:ext cx="760413" cy="587375"/>
            </a:xfrm>
            <a:custGeom>
              <a:avLst/>
              <a:gdLst>
                <a:gd name="T0" fmla="*/ 1714 w 1796"/>
                <a:gd name="T1" fmla="*/ 0 h 1387"/>
                <a:gd name="T2" fmla="*/ 82 w 1796"/>
                <a:gd name="T3" fmla="*/ 0 h 1387"/>
                <a:gd name="T4" fmla="*/ 0 w 1796"/>
                <a:gd name="T5" fmla="*/ 81 h 1387"/>
                <a:gd name="T6" fmla="*/ 0 w 1796"/>
                <a:gd name="T7" fmla="*/ 245 h 1387"/>
                <a:gd name="T8" fmla="*/ 82 w 1796"/>
                <a:gd name="T9" fmla="*/ 326 h 1387"/>
                <a:gd name="T10" fmla="*/ 82 w 1796"/>
                <a:gd name="T11" fmla="*/ 1183 h 1387"/>
                <a:gd name="T12" fmla="*/ 286 w 1796"/>
                <a:gd name="T13" fmla="*/ 1387 h 1387"/>
                <a:gd name="T14" fmla="*/ 1510 w 1796"/>
                <a:gd name="T15" fmla="*/ 1387 h 1387"/>
                <a:gd name="T16" fmla="*/ 1714 w 1796"/>
                <a:gd name="T17" fmla="*/ 1183 h 1387"/>
                <a:gd name="T18" fmla="*/ 1714 w 1796"/>
                <a:gd name="T19" fmla="*/ 449 h 1387"/>
                <a:gd name="T20" fmla="*/ 1673 w 1796"/>
                <a:gd name="T21" fmla="*/ 408 h 1387"/>
                <a:gd name="T22" fmla="*/ 1632 w 1796"/>
                <a:gd name="T23" fmla="*/ 449 h 1387"/>
                <a:gd name="T24" fmla="*/ 1632 w 1796"/>
                <a:gd name="T25" fmla="*/ 1183 h 1387"/>
                <a:gd name="T26" fmla="*/ 1510 w 1796"/>
                <a:gd name="T27" fmla="*/ 1305 h 1387"/>
                <a:gd name="T28" fmla="*/ 286 w 1796"/>
                <a:gd name="T29" fmla="*/ 1305 h 1387"/>
                <a:gd name="T30" fmla="*/ 164 w 1796"/>
                <a:gd name="T31" fmla="*/ 1183 h 1387"/>
                <a:gd name="T32" fmla="*/ 164 w 1796"/>
                <a:gd name="T33" fmla="*/ 285 h 1387"/>
                <a:gd name="T34" fmla="*/ 123 w 1796"/>
                <a:gd name="T35" fmla="*/ 245 h 1387"/>
                <a:gd name="T36" fmla="*/ 82 w 1796"/>
                <a:gd name="T37" fmla="*/ 245 h 1387"/>
                <a:gd name="T38" fmla="*/ 82 w 1796"/>
                <a:gd name="T39" fmla="*/ 81 h 1387"/>
                <a:gd name="T40" fmla="*/ 1714 w 1796"/>
                <a:gd name="T41" fmla="*/ 81 h 1387"/>
                <a:gd name="T42" fmla="*/ 1714 w 1796"/>
                <a:gd name="T43" fmla="*/ 245 h 1387"/>
                <a:gd name="T44" fmla="*/ 286 w 1796"/>
                <a:gd name="T45" fmla="*/ 245 h 1387"/>
                <a:gd name="T46" fmla="*/ 245 w 1796"/>
                <a:gd name="T47" fmla="*/ 285 h 1387"/>
                <a:gd name="T48" fmla="*/ 286 w 1796"/>
                <a:gd name="T49" fmla="*/ 326 h 1387"/>
                <a:gd name="T50" fmla="*/ 1714 w 1796"/>
                <a:gd name="T51" fmla="*/ 326 h 1387"/>
                <a:gd name="T52" fmla="*/ 1796 w 1796"/>
                <a:gd name="T53" fmla="*/ 245 h 1387"/>
                <a:gd name="T54" fmla="*/ 1796 w 1796"/>
                <a:gd name="T55" fmla="*/ 81 h 1387"/>
                <a:gd name="T56" fmla="*/ 1714 w 1796"/>
                <a:gd name="T57" fmla="*/ 0 h 1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796" h="1387">
                  <a:moveTo>
                    <a:pt x="1714" y="0"/>
                  </a:moveTo>
                  <a:cubicBezTo>
                    <a:pt x="82" y="0"/>
                    <a:pt x="82" y="0"/>
                    <a:pt x="82" y="0"/>
                  </a:cubicBezTo>
                  <a:cubicBezTo>
                    <a:pt x="37" y="0"/>
                    <a:pt x="0" y="36"/>
                    <a:pt x="0" y="81"/>
                  </a:cubicBezTo>
                  <a:cubicBezTo>
                    <a:pt x="0" y="245"/>
                    <a:pt x="0" y="245"/>
                    <a:pt x="0" y="245"/>
                  </a:cubicBezTo>
                  <a:cubicBezTo>
                    <a:pt x="0" y="290"/>
                    <a:pt x="37" y="326"/>
                    <a:pt x="82" y="326"/>
                  </a:cubicBezTo>
                  <a:cubicBezTo>
                    <a:pt x="82" y="1183"/>
                    <a:pt x="82" y="1183"/>
                    <a:pt x="82" y="1183"/>
                  </a:cubicBezTo>
                  <a:cubicBezTo>
                    <a:pt x="82" y="1295"/>
                    <a:pt x="174" y="1387"/>
                    <a:pt x="286" y="1387"/>
                  </a:cubicBezTo>
                  <a:cubicBezTo>
                    <a:pt x="1510" y="1387"/>
                    <a:pt x="1510" y="1387"/>
                    <a:pt x="1510" y="1387"/>
                  </a:cubicBezTo>
                  <a:cubicBezTo>
                    <a:pt x="1622" y="1387"/>
                    <a:pt x="1714" y="1295"/>
                    <a:pt x="1714" y="1183"/>
                  </a:cubicBezTo>
                  <a:cubicBezTo>
                    <a:pt x="1714" y="449"/>
                    <a:pt x="1714" y="449"/>
                    <a:pt x="1714" y="449"/>
                  </a:cubicBezTo>
                  <a:cubicBezTo>
                    <a:pt x="1714" y="426"/>
                    <a:pt x="1696" y="408"/>
                    <a:pt x="1673" y="408"/>
                  </a:cubicBezTo>
                  <a:cubicBezTo>
                    <a:pt x="1651" y="408"/>
                    <a:pt x="1632" y="426"/>
                    <a:pt x="1632" y="449"/>
                  </a:cubicBezTo>
                  <a:cubicBezTo>
                    <a:pt x="1632" y="1183"/>
                    <a:pt x="1632" y="1183"/>
                    <a:pt x="1632" y="1183"/>
                  </a:cubicBezTo>
                  <a:cubicBezTo>
                    <a:pt x="1632" y="1250"/>
                    <a:pt x="1577" y="1305"/>
                    <a:pt x="1510" y="1305"/>
                  </a:cubicBezTo>
                  <a:cubicBezTo>
                    <a:pt x="286" y="1305"/>
                    <a:pt x="286" y="1305"/>
                    <a:pt x="286" y="1305"/>
                  </a:cubicBezTo>
                  <a:cubicBezTo>
                    <a:pt x="219" y="1305"/>
                    <a:pt x="164" y="1250"/>
                    <a:pt x="164" y="1183"/>
                  </a:cubicBezTo>
                  <a:cubicBezTo>
                    <a:pt x="164" y="285"/>
                    <a:pt x="164" y="285"/>
                    <a:pt x="164" y="285"/>
                  </a:cubicBezTo>
                  <a:cubicBezTo>
                    <a:pt x="164" y="263"/>
                    <a:pt x="145" y="245"/>
                    <a:pt x="123" y="245"/>
                  </a:cubicBezTo>
                  <a:cubicBezTo>
                    <a:pt x="82" y="245"/>
                    <a:pt x="82" y="245"/>
                    <a:pt x="82" y="245"/>
                  </a:cubicBezTo>
                  <a:cubicBezTo>
                    <a:pt x="82" y="81"/>
                    <a:pt x="82" y="81"/>
                    <a:pt x="82" y="81"/>
                  </a:cubicBezTo>
                  <a:cubicBezTo>
                    <a:pt x="1714" y="81"/>
                    <a:pt x="1714" y="81"/>
                    <a:pt x="1714" y="81"/>
                  </a:cubicBezTo>
                  <a:cubicBezTo>
                    <a:pt x="1714" y="245"/>
                    <a:pt x="1714" y="245"/>
                    <a:pt x="1714" y="245"/>
                  </a:cubicBezTo>
                  <a:cubicBezTo>
                    <a:pt x="286" y="245"/>
                    <a:pt x="286" y="245"/>
                    <a:pt x="286" y="245"/>
                  </a:cubicBezTo>
                  <a:cubicBezTo>
                    <a:pt x="263" y="245"/>
                    <a:pt x="245" y="263"/>
                    <a:pt x="245" y="285"/>
                  </a:cubicBezTo>
                  <a:cubicBezTo>
                    <a:pt x="245" y="308"/>
                    <a:pt x="263" y="326"/>
                    <a:pt x="286" y="326"/>
                  </a:cubicBezTo>
                  <a:cubicBezTo>
                    <a:pt x="1714" y="326"/>
                    <a:pt x="1714" y="326"/>
                    <a:pt x="1714" y="326"/>
                  </a:cubicBezTo>
                  <a:cubicBezTo>
                    <a:pt x="1759" y="326"/>
                    <a:pt x="1796" y="290"/>
                    <a:pt x="1796" y="245"/>
                  </a:cubicBezTo>
                  <a:cubicBezTo>
                    <a:pt x="1796" y="81"/>
                    <a:pt x="1796" y="81"/>
                    <a:pt x="1796" y="81"/>
                  </a:cubicBezTo>
                  <a:cubicBezTo>
                    <a:pt x="1796" y="36"/>
                    <a:pt x="1759" y="0"/>
                    <a:pt x="17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89"/>
            </a:p>
          </p:txBody>
        </p:sp>
        <p:sp>
          <p:nvSpPr>
            <p:cNvPr id="29" name="Freeform 12"/>
            <p:cNvSpPr>
              <a:spLocks/>
            </p:cNvSpPr>
            <p:nvPr/>
          </p:nvSpPr>
          <p:spPr bwMode="auto">
            <a:xfrm>
              <a:off x="3540125" y="1589088"/>
              <a:ext cx="34925" cy="68263"/>
            </a:xfrm>
            <a:custGeom>
              <a:avLst/>
              <a:gdLst>
                <a:gd name="T0" fmla="*/ 40 w 81"/>
                <a:gd name="T1" fmla="*/ 0 h 164"/>
                <a:gd name="T2" fmla="*/ 0 w 81"/>
                <a:gd name="T3" fmla="*/ 41 h 164"/>
                <a:gd name="T4" fmla="*/ 0 w 81"/>
                <a:gd name="T5" fmla="*/ 123 h 164"/>
                <a:gd name="T6" fmla="*/ 40 w 81"/>
                <a:gd name="T7" fmla="*/ 164 h 164"/>
                <a:gd name="T8" fmla="*/ 81 w 81"/>
                <a:gd name="T9" fmla="*/ 123 h 164"/>
                <a:gd name="T10" fmla="*/ 81 w 81"/>
                <a:gd name="T11" fmla="*/ 41 h 164"/>
                <a:gd name="T12" fmla="*/ 40 w 81"/>
                <a:gd name="T13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" h="164">
                  <a:moveTo>
                    <a:pt x="40" y="0"/>
                  </a:moveTo>
                  <a:cubicBezTo>
                    <a:pt x="18" y="0"/>
                    <a:pt x="0" y="19"/>
                    <a:pt x="0" y="41"/>
                  </a:cubicBezTo>
                  <a:cubicBezTo>
                    <a:pt x="0" y="123"/>
                    <a:pt x="0" y="123"/>
                    <a:pt x="0" y="123"/>
                  </a:cubicBezTo>
                  <a:cubicBezTo>
                    <a:pt x="0" y="145"/>
                    <a:pt x="18" y="164"/>
                    <a:pt x="40" y="164"/>
                  </a:cubicBezTo>
                  <a:cubicBezTo>
                    <a:pt x="63" y="164"/>
                    <a:pt x="81" y="145"/>
                    <a:pt x="81" y="123"/>
                  </a:cubicBezTo>
                  <a:cubicBezTo>
                    <a:pt x="81" y="41"/>
                    <a:pt x="81" y="41"/>
                    <a:pt x="81" y="41"/>
                  </a:cubicBezTo>
                  <a:cubicBezTo>
                    <a:pt x="81" y="19"/>
                    <a:pt x="63" y="0"/>
                    <a:pt x="4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89"/>
            </a:p>
          </p:txBody>
        </p:sp>
        <p:sp>
          <p:nvSpPr>
            <p:cNvPr id="30" name="Freeform 13"/>
            <p:cNvSpPr>
              <a:spLocks/>
            </p:cNvSpPr>
            <p:nvPr/>
          </p:nvSpPr>
          <p:spPr bwMode="auto">
            <a:xfrm>
              <a:off x="3055938" y="758825"/>
              <a:ext cx="276225" cy="414338"/>
            </a:xfrm>
            <a:custGeom>
              <a:avLst/>
              <a:gdLst>
                <a:gd name="T0" fmla="*/ 41 w 653"/>
                <a:gd name="T1" fmla="*/ 979 h 979"/>
                <a:gd name="T2" fmla="*/ 123 w 653"/>
                <a:gd name="T3" fmla="*/ 979 h 979"/>
                <a:gd name="T4" fmla="*/ 163 w 653"/>
                <a:gd name="T5" fmla="*/ 938 h 979"/>
                <a:gd name="T6" fmla="*/ 123 w 653"/>
                <a:gd name="T7" fmla="*/ 898 h 979"/>
                <a:gd name="T8" fmla="*/ 82 w 653"/>
                <a:gd name="T9" fmla="*/ 898 h 979"/>
                <a:gd name="T10" fmla="*/ 82 w 653"/>
                <a:gd name="T11" fmla="*/ 816 h 979"/>
                <a:gd name="T12" fmla="*/ 286 w 653"/>
                <a:gd name="T13" fmla="*/ 816 h 979"/>
                <a:gd name="T14" fmla="*/ 327 w 653"/>
                <a:gd name="T15" fmla="*/ 775 h 979"/>
                <a:gd name="T16" fmla="*/ 286 w 653"/>
                <a:gd name="T17" fmla="*/ 734 h 979"/>
                <a:gd name="T18" fmla="*/ 82 w 653"/>
                <a:gd name="T19" fmla="*/ 734 h 979"/>
                <a:gd name="T20" fmla="*/ 82 w 653"/>
                <a:gd name="T21" fmla="*/ 653 h 979"/>
                <a:gd name="T22" fmla="*/ 123 w 653"/>
                <a:gd name="T23" fmla="*/ 653 h 979"/>
                <a:gd name="T24" fmla="*/ 163 w 653"/>
                <a:gd name="T25" fmla="*/ 612 h 979"/>
                <a:gd name="T26" fmla="*/ 123 w 653"/>
                <a:gd name="T27" fmla="*/ 571 h 979"/>
                <a:gd name="T28" fmla="*/ 82 w 653"/>
                <a:gd name="T29" fmla="*/ 571 h 979"/>
                <a:gd name="T30" fmla="*/ 82 w 653"/>
                <a:gd name="T31" fmla="*/ 490 h 979"/>
                <a:gd name="T32" fmla="*/ 123 w 653"/>
                <a:gd name="T33" fmla="*/ 490 h 979"/>
                <a:gd name="T34" fmla="*/ 163 w 653"/>
                <a:gd name="T35" fmla="*/ 449 h 979"/>
                <a:gd name="T36" fmla="*/ 123 w 653"/>
                <a:gd name="T37" fmla="*/ 408 h 979"/>
                <a:gd name="T38" fmla="*/ 82 w 653"/>
                <a:gd name="T39" fmla="*/ 408 h 979"/>
                <a:gd name="T40" fmla="*/ 82 w 653"/>
                <a:gd name="T41" fmla="*/ 326 h 979"/>
                <a:gd name="T42" fmla="*/ 286 w 653"/>
                <a:gd name="T43" fmla="*/ 326 h 979"/>
                <a:gd name="T44" fmla="*/ 327 w 653"/>
                <a:gd name="T45" fmla="*/ 286 h 979"/>
                <a:gd name="T46" fmla="*/ 286 w 653"/>
                <a:gd name="T47" fmla="*/ 245 h 979"/>
                <a:gd name="T48" fmla="*/ 82 w 653"/>
                <a:gd name="T49" fmla="*/ 245 h 979"/>
                <a:gd name="T50" fmla="*/ 82 w 653"/>
                <a:gd name="T51" fmla="*/ 82 h 979"/>
                <a:gd name="T52" fmla="*/ 571 w 653"/>
                <a:gd name="T53" fmla="*/ 82 h 979"/>
                <a:gd name="T54" fmla="*/ 571 w 653"/>
                <a:gd name="T55" fmla="*/ 938 h 979"/>
                <a:gd name="T56" fmla="*/ 612 w 653"/>
                <a:gd name="T57" fmla="*/ 979 h 979"/>
                <a:gd name="T58" fmla="*/ 653 w 653"/>
                <a:gd name="T59" fmla="*/ 938 h 979"/>
                <a:gd name="T60" fmla="*/ 653 w 653"/>
                <a:gd name="T61" fmla="*/ 41 h 979"/>
                <a:gd name="T62" fmla="*/ 612 w 653"/>
                <a:gd name="T63" fmla="*/ 0 h 979"/>
                <a:gd name="T64" fmla="*/ 41 w 653"/>
                <a:gd name="T65" fmla="*/ 0 h 979"/>
                <a:gd name="T66" fmla="*/ 0 w 653"/>
                <a:gd name="T67" fmla="*/ 41 h 979"/>
                <a:gd name="T68" fmla="*/ 0 w 653"/>
                <a:gd name="T69" fmla="*/ 938 h 979"/>
                <a:gd name="T70" fmla="*/ 41 w 653"/>
                <a:gd name="T71" fmla="*/ 979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53" h="979">
                  <a:moveTo>
                    <a:pt x="41" y="979"/>
                  </a:moveTo>
                  <a:cubicBezTo>
                    <a:pt x="123" y="979"/>
                    <a:pt x="123" y="979"/>
                    <a:pt x="123" y="979"/>
                  </a:cubicBezTo>
                  <a:cubicBezTo>
                    <a:pt x="145" y="979"/>
                    <a:pt x="163" y="961"/>
                    <a:pt x="163" y="938"/>
                  </a:cubicBezTo>
                  <a:cubicBezTo>
                    <a:pt x="163" y="916"/>
                    <a:pt x="145" y="898"/>
                    <a:pt x="123" y="898"/>
                  </a:cubicBezTo>
                  <a:cubicBezTo>
                    <a:pt x="82" y="898"/>
                    <a:pt x="82" y="898"/>
                    <a:pt x="82" y="898"/>
                  </a:cubicBezTo>
                  <a:cubicBezTo>
                    <a:pt x="82" y="816"/>
                    <a:pt x="82" y="816"/>
                    <a:pt x="82" y="816"/>
                  </a:cubicBezTo>
                  <a:cubicBezTo>
                    <a:pt x="286" y="816"/>
                    <a:pt x="286" y="816"/>
                    <a:pt x="286" y="816"/>
                  </a:cubicBezTo>
                  <a:cubicBezTo>
                    <a:pt x="308" y="816"/>
                    <a:pt x="327" y="798"/>
                    <a:pt x="327" y="775"/>
                  </a:cubicBezTo>
                  <a:cubicBezTo>
                    <a:pt x="327" y="753"/>
                    <a:pt x="308" y="734"/>
                    <a:pt x="286" y="734"/>
                  </a:cubicBezTo>
                  <a:cubicBezTo>
                    <a:pt x="82" y="734"/>
                    <a:pt x="82" y="734"/>
                    <a:pt x="82" y="734"/>
                  </a:cubicBezTo>
                  <a:cubicBezTo>
                    <a:pt x="82" y="653"/>
                    <a:pt x="82" y="653"/>
                    <a:pt x="82" y="653"/>
                  </a:cubicBezTo>
                  <a:cubicBezTo>
                    <a:pt x="123" y="653"/>
                    <a:pt x="123" y="653"/>
                    <a:pt x="123" y="653"/>
                  </a:cubicBezTo>
                  <a:cubicBezTo>
                    <a:pt x="145" y="653"/>
                    <a:pt x="163" y="635"/>
                    <a:pt x="163" y="612"/>
                  </a:cubicBezTo>
                  <a:cubicBezTo>
                    <a:pt x="163" y="589"/>
                    <a:pt x="145" y="571"/>
                    <a:pt x="123" y="571"/>
                  </a:cubicBezTo>
                  <a:cubicBezTo>
                    <a:pt x="82" y="571"/>
                    <a:pt x="82" y="571"/>
                    <a:pt x="82" y="571"/>
                  </a:cubicBezTo>
                  <a:cubicBezTo>
                    <a:pt x="82" y="490"/>
                    <a:pt x="82" y="490"/>
                    <a:pt x="82" y="490"/>
                  </a:cubicBezTo>
                  <a:cubicBezTo>
                    <a:pt x="123" y="490"/>
                    <a:pt x="123" y="490"/>
                    <a:pt x="123" y="490"/>
                  </a:cubicBezTo>
                  <a:cubicBezTo>
                    <a:pt x="145" y="490"/>
                    <a:pt x="163" y="471"/>
                    <a:pt x="163" y="449"/>
                  </a:cubicBezTo>
                  <a:cubicBezTo>
                    <a:pt x="163" y="426"/>
                    <a:pt x="145" y="408"/>
                    <a:pt x="123" y="408"/>
                  </a:cubicBezTo>
                  <a:cubicBezTo>
                    <a:pt x="82" y="408"/>
                    <a:pt x="82" y="408"/>
                    <a:pt x="82" y="408"/>
                  </a:cubicBezTo>
                  <a:cubicBezTo>
                    <a:pt x="82" y="326"/>
                    <a:pt x="82" y="326"/>
                    <a:pt x="82" y="326"/>
                  </a:cubicBezTo>
                  <a:cubicBezTo>
                    <a:pt x="286" y="326"/>
                    <a:pt x="286" y="326"/>
                    <a:pt x="286" y="326"/>
                  </a:cubicBezTo>
                  <a:cubicBezTo>
                    <a:pt x="308" y="326"/>
                    <a:pt x="327" y="308"/>
                    <a:pt x="327" y="286"/>
                  </a:cubicBezTo>
                  <a:cubicBezTo>
                    <a:pt x="327" y="263"/>
                    <a:pt x="308" y="245"/>
                    <a:pt x="286" y="245"/>
                  </a:cubicBezTo>
                  <a:cubicBezTo>
                    <a:pt x="82" y="245"/>
                    <a:pt x="82" y="245"/>
                    <a:pt x="82" y="245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571" y="82"/>
                    <a:pt x="571" y="82"/>
                    <a:pt x="571" y="82"/>
                  </a:cubicBezTo>
                  <a:cubicBezTo>
                    <a:pt x="571" y="938"/>
                    <a:pt x="571" y="938"/>
                    <a:pt x="571" y="938"/>
                  </a:cubicBezTo>
                  <a:cubicBezTo>
                    <a:pt x="571" y="961"/>
                    <a:pt x="590" y="979"/>
                    <a:pt x="612" y="979"/>
                  </a:cubicBezTo>
                  <a:cubicBezTo>
                    <a:pt x="635" y="979"/>
                    <a:pt x="653" y="961"/>
                    <a:pt x="653" y="938"/>
                  </a:cubicBezTo>
                  <a:cubicBezTo>
                    <a:pt x="653" y="41"/>
                    <a:pt x="653" y="41"/>
                    <a:pt x="653" y="41"/>
                  </a:cubicBezTo>
                  <a:cubicBezTo>
                    <a:pt x="653" y="18"/>
                    <a:pt x="635" y="0"/>
                    <a:pt x="612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18" y="0"/>
                    <a:pt x="0" y="18"/>
                    <a:pt x="0" y="41"/>
                  </a:cubicBezTo>
                  <a:cubicBezTo>
                    <a:pt x="0" y="938"/>
                    <a:pt x="0" y="938"/>
                    <a:pt x="0" y="938"/>
                  </a:cubicBezTo>
                  <a:cubicBezTo>
                    <a:pt x="0" y="961"/>
                    <a:pt x="18" y="979"/>
                    <a:pt x="41" y="97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89"/>
            </a:p>
          </p:txBody>
        </p:sp>
        <p:sp>
          <p:nvSpPr>
            <p:cNvPr id="31" name="Freeform 14"/>
            <p:cNvSpPr>
              <a:spLocks/>
            </p:cNvSpPr>
            <p:nvPr/>
          </p:nvSpPr>
          <p:spPr bwMode="auto">
            <a:xfrm>
              <a:off x="3540125" y="1381125"/>
              <a:ext cx="34925" cy="173038"/>
            </a:xfrm>
            <a:custGeom>
              <a:avLst/>
              <a:gdLst>
                <a:gd name="T0" fmla="*/ 81 w 81"/>
                <a:gd name="T1" fmla="*/ 41 h 408"/>
                <a:gd name="T2" fmla="*/ 40 w 81"/>
                <a:gd name="T3" fmla="*/ 0 h 408"/>
                <a:gd name="T4" fmla="*/ 0 w 81"/>
                <a:gd name="T5" fmla="*/ 41 h 408"/>
                <a:gd name="T6" fmla="*/ 0 w 81"/>
                <a:gd name="T7" fmla="*/ 367 h 408"/>
                <a:gd name="T8" fmla="*/ 40 w 81"/>
                <a:gd name="T9" fmla="*/ 408 h 408"/>
                <a:gd name="T10" fmla="*/ 81 w 81"/>
                <a:gd name="T11" fmla="*/ 367 h 408"/>
                <a:gd name="T12" fmla="*/ 81 w 81"/>
                <a:gd name="T13" fmla="*/ 41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" h="408">
                  <a:moveTo>
                    <a:pt x="81" y="41"/>
                  </a:moveTo>
                  <a:cubicBezTo>
                    <a:pt x="81" y="18"/>
                    <a:pt x="63" y="0"/>
                    <a:pt x="40" y="0"/>
                  </a:cubicBezTo>
                  <a:cubicBezTo>
                    <a:pt x="18" y="0"/>
                    <a:pt x="0" y="18"/>
                    <a:pt x="0" y="41"/>
                  </a:cubicBezTo>
                  <a:cubicBezTo>
                    <a:pt x="0" y="367"/>
                    <a:pt x="0" y="367"/>
                    <a:pt x="0" y="367"/>
                  </a:cubicBezTo>
                  <a:cubicBezTo>
                    <a:pt x="0" y="390"/>
                    <a:pt x="18" y="408"/>
                    <a:pt x="40" y="408"/>
                  </a:cubicBezTo>
                  <a:cubicBezTo>
                    <a:pt x="63" y="408"/>
                    <a:pt x="81" y="390"/>
                    <a:pt x="81" y="367"/>
                  </a:cubicBezTo>
                  <a:lnTo>
                    <a:pt x="81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89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C2521FB-0101-417A-BE7A-ACFC744507E1}"/>
              </a:ext>
            </a:extLst>
          </p:cNvPr>
          <p:cNvGrpSpPr/>
          <p:nvPr/>
        </p:nvGrpSpPr>
        <p:grpSpPr>
          <a:xfrm>
            <a:off x="6400800" y="-12700"/>
            <a:ext cx="1830917" cy="2632077"/>
            <a:chOff x="6400800" y="-12700"/>
            <a:chExt cx="1830917" cy="263207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7316257" y="-12700"/>
              <a:ext cx="1" cy="80116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/>
            <p:cNvSpPr/>
            <p:nvPr/>
          </p:nvSpPr>
          <p:spPr>
            <a:xfrm>
              <a:off x="6400800" y="788460"/>
              <a:ext cx="1830917" cy="1830917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89"/>
            </a:p>
          </p:txBody>
        </p:sp>
      </p:grpSp>
      <p:grpSp>
        <p:nvGrpSpPr>
          <p:cNvPr id="3099" name="Group 3098"/>
          <p:cNvGrpSpPr/>
          <p:nvPr/>
        </p:nvGrpSpPr>
        <p:grpSpPr>
          <a:xfrm>
            <a:off x="6761900" y="1157044"/>
            <a:ext cx="1108717" cy="1108717"/>
            <a:chOff x="4968875" y="758826"/>
            <a:chExt cx="1036638" cy="1036638"/>
          </a:xfrm>
          <a:solidFill>
            <a:schemeClr val="accent1"/>
          </a:solidFill>
        </p:grpSpPr>
        <p:sp>
          <p:nvSpPr>
            <p:cNvPr id="3078" name="Freeform 18"/>
            <p:cNvSpPr>
              <a:spLocks noEditPoints="1"/>
            </p:cNvSpPr>
            <p:nvPr/>
          </p:nvSpPr>
          <p:spPr bwMode="auto">
            <a:xfrm>
              <a:off x="4968875" y="1382713"/>
              <a:ext cx="692150" cy="412750"/>
            </a:xfrm>
            <a:custGeom>
              <a:avLst/>
              <a:gdLst>
                <a:gd name="T0" fmla="*/ 1510 w 1632"/>
                <a:gd name="T1" fmla="*/ 0 h 979"/>
                <a:gd name="T2" fmla="*/ 122 w 1632"/>
                <a:gd name="T3" fmla="*/ 0 h 979"/>
                <a:gd name="T4" fmla="*/ 0 w 1632"/>
                <a:gd name="T5" fmla="*/ 122 h 979"/>
                <a:gd name="T6" fmla="*/ 0 w 1632"/>
                <a:gd name="T7" fmla="*/ 857 h 979"/>
                <a:gd name="T8" fmla="*/ 122 w 1632"/>
                <a:gd name="T9" fmla="*/ 979 h 979"/>
                <a:gd name="T10" fmla="*/ 1510 w 1632"/>
                <a:gd name="T11" fmla="*/ 979 h 979"/>
                <a:gd name="T12" fmla="*/ 1632 w 1632"/>
                <a:gd name="T13" fmla="*/ 857 h 979"/>
                <a:gd name="T14" fmla="*/ 1632 w 1632"/>
                <a:gd name="T15" fmla="*/ 122 h 979"/>
                <a:gd name="T16" fmla="*/ 1510 w 1632"/>
                <a:gd name="T17" fmla="*/ 0 h 979"/>
                <a:gd name="T18" fmla="*/ 1550 w 1632"/>
                <a:gd name="T19" fmla="*/ 857 h 979"/>
                <a:gd name="T20" fmla="*/ 1510 w 1632"/>
                <a:gd name="T21" fmla="*/ 897 h 979"/>
                <a:gd name="T22" fmla="*/ 122 w 1632"/>
                <a:gd name="T23" fmla="*/ 897 h 979"/>
                <a:gd name="T24" fmla="*/ 82 w 1632"/>
                <a:gd name="T25" fmla="*/ 857 h 979"/>
                <a:gd name="T26" fmla="*/ 82 w 1632"/>
                <a:gd name="T27" fmla="*/ 122 h 979"/>
                <a:gd name="T28" fmla="*/ 122 w 1632"/>
                <a:gd name="T29" fmla="*/ 81 h 979"/>
                <a:gd name="T30" fmla="*/ 1510 w 1632"/>
                <a:gd name="T31" fmla="*/ 81 h 979"/>
                <a:gd name="T32" fmla="*/ 1550 w 1632"/>
                <a:gd name="T33" fmla="*/ 122 h 979"/>
                <a:gd name="T34" fmla="*/ 1550 w 1632"/>
                <a:gd name="T35" fmla="*/ 857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32" h="979">
                  <a:moveTo>
                    <a:pt x="1510" y="0"/>
                  </a:moveTo>
                  <a:cubicBezTo>
                    <a:pt x="122" y="0"/>
                    <a:pt x="122" y="0"/>
                    <a:pt x="122" y="0"/>
                  </a:cubicBezTo>
                  <a:cubicBezTo>
                    <a:pt x="55" y="0"/>
                    <a:pt x="0" y="55"/>
                    <a:pt x="0" y="122"/>
                  </a:cubicBezTo>
                  <a:cubicBezTo>
                    <a:pt x="0" y="857"/>
                    <a:pt x="0" y="857"/>
                    <a:pt x="0" y="857"/>
                  </a:cubicBezTo>
                  <a:cubicBezTo>
                    <a:pt x="0" y="924"/>
                    <a:pt x="55" y="979"/>
                    <a:pt x="122" y="979"/>
                  </a:cubicBezTo>
                  <a:cubicBezTo>
                    <a:pt x="1510" y="979"/>
                    <a:pt x="1510" y="979"/>
                    <a:pt x="1510" y="979"/>
                  </a:cubicBezTo>
                  <a:cubicBezTo>
                    <a:pt x="1577" y="979"/>
                    <a:pt x="1632" y="924"/>
                    <a:pt x="1632" y="857"/>
                  </a:cubicBezTo>
                  <a:cubicBezTo>
                    <a:pt x="1632" y="122"/>
                    <a:pt x="1632" y="122"/>
                    <a:pt x="1632" y="122"/>
                  </a:cubicBezTo>
                  <a:cubicBezTo>
                    <a:pt x="1632" y="55"/>
                    <a:pt x="1577" y="0"/>
                    <a:pt x="1510" y="0"/>
                  </a:cubicBezTo>
                  <a:close/>
                  <a:moveTo>
                    <a:pt x="1550" y="857"/>
                  </a:moveTo>
                  <a:cubicBezTo>
                    <a:pt x="1550" y="879"/>
                    <a:pt x="1532" y="897"/>
                    <a:pt x="1510" y="897"/>
                  </a:cubicBezTo>
                  <a:cubicBezTo>
                    <a:pt x="122" y="897"/>
                    <a:pt x="122" y="897"/>
                    <a:pt x="122" y="897"/>
                  </a:cubicBezTo>
                  <a:cubicBezTo>
                    <a:pt x="100" y="897"/>
                    <a:pt x="82" y="879"/>
                    <a:pt x="82" y="857"/>
                  </a:cubicBezTo>
                  <a:cubicBezTo>
                    <a:pt x="82" y="122"/>
                    <a:pt x="82" y="122"/>
                    <a:pt x="82" y="122"/>
                  </a:cubicBezTo>
                  <a:cubicBezTo>
                    <a:pt x="82" y="100"/>
                    <a:pt x="100" y="81"/>
                    <a:pt x="122" y="81"/>
                  </a:cubicBezTo>
                  <a:cubicBezTo>
                    <a:pt x="1510" y="81"/>
                    <a:pt x="1510" y="81"/>
                    <a:pt x="1510" y="81"/>
                  </a:cubicBezTo>
                  <a:cubicBezTo>
                    <a:pt x="1532" y="81"/>
                    <a:pt x="1550" y="100"/>
                    <a:pt x="1550" y="122"/>
                  </a:cubicBezTo>
                  <a:cubicBezTo>
                    <a:pt x="1550" y="857"/>
                    <a:pt x="1550" y="857"/>
                    <a:pt x="1550" y="8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89"/>
            </a:p>
          </p:txBody>
        </p:sp>
        <p:sp>
          <p:nvSpPr>
            <p:cNvPr id="3079" name="Freeform 19"/>
            <p:cNvSpPr>
              <a:spLocks/>
            </p:cNvSpPr>
            <p:nvPr/>
          </p:nvSpPr>
          <p:spPr bwMode="auto">
            <a:xfrm>
              <a:off x="5383213" y="1139826"/>
              <a:ext cx="173038" cy="34925"/>
            </a:xfrm>
            <a:custGeom>
              <a:avLst/>
              <a:gdLst>
                <a:gd name="T0" fmla="*/ 41 w 408"/>
                <a:gd name="T1" fmla="*/ 81 h 81"/>
                <a:gd name="T2" fmla="*/ 367 w 408"/>
                <a:gd name="T3" fmla="*/ 81 h 81"/>
                <a:gd name="T4" fmla="*/ 408 w 408"/>
                <a:gd name="T5" fmla="*/ 40 h 81"/>
                <a:gd name="T6" fmla="*/ 367 w 408"/>
                <a:gd name="T7" fmla="*/ 0 h 81"/>
                <a:gd name="T8" fmla="*/ 41 w 408"/>
                <a:gd name="T9" fmla="*/ 0 h 81"/>
                <a:gd name="T10" fmla="*/ 0 w 408"/>
                <a:gd name="T11" fmla="*/ 40 h 81"/>
                <a:gd name="T12" fmla="*/ 41 w 408"/>
                <a:gd name="T13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8" h="81">
                  <a:moveTo>
                    <a:pt x="41" y="81"/>
                  </a:moveTo>
                  <a:cubicBezTo>
                    <a:pt x="367" y="81"/>
                    <a:pt x="367" y="81"/>
                    <a:pt x="367" y="81"/>
                  </a:cubicBezTo>
                  <a:cubicBezTo>
                    <a:pt x="390" y="81"/>
                    <a:pt x="408" y="63"/>
                    <a:pt x="408" y="40"/>
                  </a:cubicBezTo>
                  <a:cubicBezTo>
                    <a:pt x="408" y="18"/>
                    <a:pt x="390" y="0"/>
                    <a:pt x="367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18" y="0"/>
                    <a:pt x="0" y="18"/>
                    <a:pt x="0" y="40"/>
                  </a:cubicBezTo>
                  <a:cubicBezTo>
                    <a:pt x="0" y="63"/>
                    <a:pt x="18" y="81"/>
                    <a:pt x="41" y="8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89"/>
            </a:p>
          </p:txBody>
        </p:sp>
        <p:sp>
          <p:nvSpPr>
            <p:cNvPr id="3080" name="Freeform 20"/>
            <p:cNvSpPr>
              <a:spLocks/>
            </p:cNvSpPr>
            <p:nvPr/>
          </p:nvSpPr>
          <p:spPr bwMode="auto">
            <a:xfrm>
              <a:off x="5280025" y="1554163"/>
              <a:ext cx="173038" cy="34925"/>
            </a:xfrm>
            <a:custGeom>
              <a:avLst/>
              <a:gdLst>
                <a:gd name="T0" fmla="*/ 41 w 408"/>
                <a:gd name="T1" fmla="*/ 81 h 81"/>
                <a:gd name="T2" fmla="*/ 368 w 408"/>
                <a:gd name="T3" fmla="*/ 81 h 81"/>
                <a:gd name="T4" fmla="*/ 408 w 408"/>
                <a:gd name="T5" fmla="*/ 41 h 81"/>
                <a:gd name="T6" fmla="*/ 368 w 408"/>
                <a:gd name="T7" fmla="*/ 0 h 81"/>
                <a:gd name="T8" fmla="*/ 41 w 408"/>
                <a:gd name="T9" fmla="*/ 0 h 81"/>
                <a:gd name="T10" fmla="*/ 0 w 408"/>
                <a:gd name="T11" fmla="*/ 41 h 81"/>
                <a:gd name="T12" fmla="*/ 41 w 408"/>
                <a:gd name="T13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8" h="81">
                  <a:moveTo>
                    <a:pt x="41" y="81"/>
                  </a:moveTo>
                  <a:cubicBezTo>
                    <a:pt x="368" y="81"/>
                    <a:pt x="368" y="81"/>
                    <a:pt x="368" y="81"/>
                  </a:cubicBezTo>
                  <a:cubicBezTo>
                    <a:pt x="390" y="81"/>
                    <a:pt x="408" y="63"/>
                    <a:pt x="408" y="41"/>
                  </a:cubicBezTo>
                  <a:cubicBezTo>
                    <a:pt x="408" y="18"/>
                    <a:pt x="390" y="0"/>
                    <a:pt x="368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19" y="0"/>
                    <a:pt x="0" y="18"/>
                    <a:pt x="0" y="41"/>
                  </a:cubicBezTo>
                  <a:cubicBezTo>
                    <a:pt x="0" y="63"/>
                    <a:pt x="19" y="81"/>
                    <a:pt x="41" y="8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89"/>
            </a:p>
          </p:txBody>
        </p:sp>
        <p:sp>
          <p:nvSpPr>
            <p:cNvPr id="3081" name="Freeform 21"/>
            <p:cNvSpPr>
              <a:spLocks noEditPoints="1"/>
            </p:cNvSpPr>
            <p:nvPr/>
          </p:nvSpPr>
          <p:spPr bwMode="auto">
            <a:xfrm>
              <a:off x="5038725" y="758826"/>
              <a:ext cx="103188" cy="588963"/>
            </a:xfrm>
            <a:custGeom>
              <a:avLst/>
              <a:gdLst>
                <a:gd name="T0" fmla="*/ 123 w 245"/>
                <a:gd name="T1" fmla="*/ 1392 h 1392"/>
                <a:gd name="T2" fmla="*/ 245 w 245"/>
                <a:gd name="T3" fmla="*/ 1270 h 1392"/>
                <a:gd name="T4" fmla="*/ 245 w 245"/>
                <a:gd name="T5" fmla="*/ 209 h 1392"/>
                <a:gd name="T6" fmla="*/ 241 w 245"/>
                <a:gd name="T7" fmla="*/ 192 h 1392"/>
                <a:gd name="T8" fmla="*/ 241 w 245"/>
                <a:gd name="T9" fmla="*/ 191 h 1392"/>
                <a:gd name="T10" fmla="*/ 159 w 245"/>
                <a:gd name="T11" fmla="*/ 28 h 1392"/>
                <a:gd name="T12" fmla="*/ 86 w 245"/>
                <a:gd name="T13" fmla="*/ 28 h 1392"/>
                <a:gd name="T14" fmla="*/ 4 w 245"/>
                <a:gd name="T15" fmla="*/ 191 h 1392"/>
                <a:gd name="T16" fmla="*/ 4 w 245"/>
                <a:gd name="T17" fmla="*/ 192 h 1392"/>
                <a:gd name="T18" fmla="*/ 0 w 245"/>
                <a:gd name="T19" fmla="*/ 209 h 1392"/>
                <a:gd name="T20" fmla="*/ 0 w 245"/>
                <a:gd name="T21" fmla="*/ 1270 h 1392"/>
                <a:gd name="T22" fmla="*/ 123 w 245"/>
                <a:gd name="T23" fmla="*/ 1392 h 1392"/>
                <a:gd name="T24" fmla="*/ 123 w 245"/>
                <a:gd name="T25" fmla="*/ 137 h 1392"/>
                <a:gd name="T26" fmla="*/ 138 w 245"/>
                <a:gd name="T27" fmla="*/ 168 h 1392"/>
                <a:gd name="T28" fmla="*/ 107 w 245"/>
                <a:gd name="T29" fmla="*/ 168 h 1392"/>
                <a:gd name="T30" fmla="*/ 123 w 245"/>
                <a:gd name="T31" fmla="*/ 137 h 1392"/>
                <a:gd name="T32" fmla="*/ 82 w 245"/>
                <a:gd name="T33" fmla="*/ 250 h 1392"/>
                <a:gd name="T34" fmla="*/ 163 w 245"/>
                <a:gd name="T35" fmla="*/ 250 h 1392"/>
                <a:gd name="T36" fmla="*/ 163 w 245"/>
                <a:gd name="T37" fmla="*/ 1147 h 1392"/>
                <a:gd name="T38" fmla="*/ 82 w 245"/>
                <a:gd name="T39" fmla="*/ 1147 h 1392"/>
                <a:gd name="T40" fmla="*/ 82 w 245"/>
                <a:gd name="T41" fmla="*/ 250 h 1392"/>
                <a:gd name="T42" fmla="*/ 82 w 245"/>
                <a:gd name="T43" fmla="*/ 1229 h 1392"/>
                <a:gd name="T44" fmla="*/ 163 w 245"/>
                <a:gd name="T45" fmla="*/ 1229 h 1392"/>
                <a:gd name="T46" fmla="*/ 163 w 245"/>
                <a:gd name="T47" fmla="*/ 1270 h 1392"/>
                <a:gd name="T48" fmla="*/ 123 w 245"/>
                <a:gd name="T49" fmla="*/ 1311 h 1392"/>
                <a:gd name="T50" fmla="*/ 82 w 245"/>
                <a:gd name="T51" fmla="*/ 1270 h 1392"/>
                <a:gd name="T52" fmla="*/ 82 w 245"/>
                <a:gd name="T53" fmla="*/ 1229 h 1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5" h="1392">
                  <a:moveTo>
                    <a:pt x="123" y="1392"/>
                  </a:moveTo>
                  <a:cubicBezTo>
                    <a:pt x="190" y="1392"/>
                    <a:pt x="245" y="1337"/>
                    <a:pt x="245" y="1270"/>
                  </a:cubicBezTo>
                  <a:cubicBezTo>
                    <a:pt x="245" y="209"/>
                    <a:pt x="245" y="209"/>
                    <a:pt x="245" y="209"/>
                  </a:cubicBezTo>
                  <a:cubicBezTo>
                    <a:pt x="245" y="203"/>
                    <a:pt x="243" y="197"/>
                    <a:pt x="241" y="192"/>
                  </a:cubicBezTo>
                  <a:cubicBezTo>
                    <a:pt x="241" y="192"/>
                    <a:pt x="241" y="191"/>
                    <a:pt x="241" y="191"/>
                  </a:cubicBezTo>
                  <a:cubicBezTo>
                    <a:pt x="159" y="28"/>
                    <a:pt x="159" y="28"/>
                    <a:pt x="159" y="28"/>
                  </a:cubicBezTo>
                  <a:cubicBezTo>
                    <a:pt x="145" y="0"/>
                    <a:pt x="100" y="0"/>
                    <a:pt x="86" y="28"/>
                  </a:cubicBezTo>
                  <a:cubicBezTo>
                    <a:pt x="4" y="191"/>
                    <a:pt x="4" y="191"/>
                    <a:pt x="4" y="191"/>
                  </a:cubicBezTo>
                  <a:cubicBezTo>
                    <a:pt x="4" y="191"/>
                    <a:pt x="4" y="192"/>
                    <a:pt x="4" y="192"/>
                  </a:cubicBezTo>
                  <a:cubicBezTo>
                    <a:pt x="2" y="197"/>
                    <a:pt x="0" y="203"/>
                    <a:pt x="0" y="209"/>
                  </a:cubicBezTo>
                  <a:cubicBezTo>
                    <a:pt x="0" y="1270"/>
                    <a:pt x="0" y="1270"/>
                    <a:pt x="0" y="1270"/>
                  </a:cubicBezTo>
                  <a:cubicBezTo>
                    <a:pt x="0" y="1337"/>
                    <a:pt x="55" y="1392"/>
                    <a:pt x="123" y="1392"/>
                  </a:cubicBezTo>
                  <a:close/>
                  <a:moveTo>
                    <a:pt x="123" y="137"/>
                  </a:moveTo>
                  <a:cubicBezTo>
                    <a:pt x="138" y="168"/>
                    <a:pt x="138" y="168"/>
                    <a:pt x="138" y="168"/>
                  </a:cubicBezTo>
                  <a:cubicBezTo>
                    <a:pt x="107" y="168"/>
                    <a:pt x="107" y="168"/>
                    <a:pt x="107" y="168"/>
                  </a:cubicBezTo>
                  <a:lnTo>
                    <a:pt x="123" y="137"/>
                  </a:lnTo>
                  <a:close/>
                  <a:moveTo>
                    <a:pt x="82" y="250"/>
                  </a:moveTo>
                  <a:cubicBezTo>
                    <a:pt x="163" y="250"/>
                    <a:pt x="163" y="250"/>
                    <a:pt x="163" y="250"/>
                  </a:cubicBezTo>
                  <a:cubicBezTo>
                    <a:pt x="163" y="1147"/>
                    <a:pt x="163" y="1147"/>
                    <a:pt x="163" y="1147"/>
                  </a:cubicBezTo>
                  <a:cubicBezTo>
                    <a:pt x="82" y="1147"/>
                    <a:pt x="82" y="1147"/>
                    <a:pt x="82" y="1147"/>
                  </a:cubicBezTo>
                  <a:lnTo>
                    <a:pt x="82" y="250"/>
                  </a:lnTo>
                  <a:close/>
                  <a:moveTo>
                    <a:pt x="82" y="1229"/>
                  </a:moveTo>
                  <a:cubicBezTo>
                    <a:pt x="163" y="1229"/>
                    <a:pt x="163" y="1229"/>
                    <a:pt x="163" y="1229"/>
                  </a:cubicBezTo>
                  <a:cubicBezTo>
                    <a:pt x="163" y="1270"/>
                    <a:pt x="163" y="1270"/>
                    <a:pt x="163" y="1270"/>
                  </a:cubicBezTo>
                  <a:cubicBezTo>
                    <a:pt x="163" y="1292"/>
                    <a:pt x="145" y="1311"/>
                    <a:pt x="123" y="1311"/>
                  </a:cubicBezTo>
                  <a:cubicBezTo>
                    <a:pt x="100" y="1311"/>
                    <a:pt x="82" y="1292"/>
                    <a:pt x="82" y="1270"/>
                  </a:cubicBezTo>
                  <a:cubicBezTo>
                    <a:pt x="82" y="1229"/>
                    <a:pt x="82" y="1229"/>
                    <a:pt x="82" y="12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89"/>
            </a:p>
          </p:txBody>
        </p:sp>
        <p:sp>
          <p:nvSpPr>
            <p:cNvPr id="3082" name="Freeform 22"/>
            <p:cNvSpPr>
              <a:spLocks/>
            </p:cNvSpPr>
            <p:nvPr/>
          </p:nvSpPr>
          <p:spPr bwMode="auto">
            <a:xfrm>
              <a:off x="5280025" y="1657351"/>
              <a:ext cx="276225" cy="34925"/>
            </a:xfrm>
            <a:custGeom>
              <a:avLst/>
              <a:gdLst>
                <a:gd name="T0" fmla="*/ 612 w 653"/>
                <a:gd name="T1" fmla="*/ 0 h 81"/>
                <a:gd name="T2" fmla="*/ 41 w 653"/>
                <a:gd name="T3" fmla="*/ 0 h 81"/>
                <a:gd name="T4" fmla="*/ 0 w 653"/>
                <a:gd name="T5" fmla="*/ 40 h 81"/>
                <a:gd name="T6" fmla="*/ 41 w 653"/>
                <a:gd name="T7" fmla="*/ 81 h 81"/>
                <a:gd name="T8" fmla="*/ 612 w 653"/>
                <a:gd name="T9" fmla="*/ 81 h 81"/>
                <a:gd name="T10" fmla="*/ 653 w 653"/>
                <a:gd name="T11" fmla="*/ 40 h 81"/>
                <a:gd name="T12" fmla="*/ 612 w 653"/>
                <a:gd name="T13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3" h="81">
                  <a:moveTo>
                    <a:pt x="612" y="0"/>
                  </a:moveTo>
                  <a:cubicBezTo>
                    <a:pt x="41" y="0"/>
                    <a:pt x="41" y="0"/>
                    <a:pt x="41" y="0"/>
                  </a:cubicBezTo>
                  <a:cubicBezTo>
                    <a:pt x="19" y="0"/>
                    <a:pt x="0" y="18"/>
                    <a:pt x="0" y="40"/>
                  </a:cubicBezTo>
                  <a:cubicBezTo>
                    <a:pt x="0" y="63"/>
                    <a:pt x="19" y="81"/>
                    <a:pt x="41" y="81"/>
                  </a:cubicBezTo>
                  <a:cubicBezTo>
                    <a:pt x="612" y="81"/>
                    <a:pt x="612" y="81"/>
                    <a:pt x="612" y="81"/>
                  </a:cubicBezTo>
                  <a:cubicBezTo>
                    <a:pt x="635" y="81"/>
                    <a:pt x="653" y="63"/>
                    <a:pt x="653" y="40"/>
                  </a:cubicBezTo>
                  <a:cubicBezTo>
                    <a:pt x="653" y="18"/>
                    <a:pt x="635" y="0"/>
                    <a:pt x="61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89"/>
            </a:p>
          </p:txBody>
        </p:sp>
        <p:sp>
          <p:nvSpPr>
            <p:cNvPr id="3083" name="Freeform 23"/>
            <p:cNvSpPr>
              <a:spLocks/>
            </p:cNvSpPr>
            <p:nvPr/>
          </p:nvSpPr>
          <p:spPr bwMode="auto">
            <a:xfrm>
              <a:off x="5280025" y="1485901"/>
              <a:ext cx="138113" cy="33338"/>
            </a:xfrm>
            <a:custGeom>
              <a:avLst/>
              <a:gdLst>
                <a:gd name="T0" fmla="*/ 41 w 327"/>
                <a:gd name="T1" fmla="*/ 81 h 81"/>
                <a:gd name="T2" fmla="*/ 286 w 327"/>
                <a:gd name="T3" fmla="*/ 81 h 81"/>
                <a:gd name="T4" fmla="*/ 327 w 327"/>
                <a:gd name="T5" fmla="*/ 40 h 81"/>
                <a:gd name="T6" fmla="*/ 286 w 327"/>
                <a:gd name="T7" fmla="*/ 0 h 81"/>
                <a:gd name="T8" fmla="*/ 41 w 327"/>
                <a:gd name="T9" fmla="*/ 0 h 81"/>
                <a:gd name="T10" fmla="*/ 0 w 327"/>
                <a:gd name="T11" fmla="*/ 40 h 81"/>
                <a:gd name="T12" fmla="*/ 41 w 327"/>
                <a:gd name="T13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7" h="81">
                  <a:moveTo>
                    <a:pt x="41" y="81"/>
                  </a:moveTo>
                  <a:cubicBezTo>
                    <a:pt x="286" y="81"/>
                    <a:pt x="286" y="81"/>
                    <a:pt x="286" y="81"/>
                  </a:cubicBezTo>
                  <a:cubicBezTo>
                    <a:pt x="309" y="81"/>
                    <a:pt x="327" y="63"/>
                    <a:pt x="327" y="40"/>
                  </a:cubicBezTo>
                  <a:cubicBezTo>
                    <a:pt x="327" y="18"/>
                    <a:pt x="309" y="0"/>
                    <a:pt x="286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19" y="0"/>
                    <a:pt x="0" y="18"/>
                    <a:pt x="0" y="40"/>
                  </a:cubicBezTo>
                  <a:cubicBezTo>
                    <a:pt x="0" y="63"/>
                    <a:pt x="19" y="81"/>
                    <a:pt x="41" y="8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89"/>
            </a:p>
          </p:txBody>
        </p:sp>
        <p:sp>
          <p:nvSpPr>
            <p:cNvPr id="3084" name="Freeform 24"/>
            <p:cNvSpPr>
              <a:spLocks noEditPoints="1"/>
            </p:cNvSpPr>
            <p:nvPr/>
          </p:nvSpPr>
          <p:spPr bwMode="auto">
            <a:xfrm>
              <a:off x="5073650" y="1485901"/>
              <a:ext cx="138113" cy="138113"/>
            </a:xfrm>
            <a:custGeom>
              <a:avLst/>
              <a:gdLst>
                <a:gd name="T0" fmla="*/ 163 w 326"/>
                <a:gd name="T1" fmla="*/ 0 h 326"/>
                <a:gd name="T2" fmla="*/ 0 w 326"/>
                <a:gd name="T3" fmla="*/ 163 h 326"/>
                <a:gd name="T4" fmla="*/ 163 w 326"/>
                <a:gd name="T5" fmla="*/ 326 h 326"/>
                <a:gd name="T6" fmla="*/ 326 w 326"/>
                <a:gd name="T7" fmla="*/ 163 h 326"/>
                <a:gd name="T8" fmla="*/ 163 w 326"/>
                <a:gd name="T9" fmla="*/ 0 h 326"/>
                <a:gd name="T10" fmla="*/ 163 w 326"/>
                <a:gd name="T11" fmla="*/ 244 h 326"/>
                <a:gd name="T12" fmla="*/ 81 w 326"/>
                <a:gd name="T13" fmla="*/ 163 h 326"/>
                <a:gd name="T14" fmla="*/ 163 w 326"/>
                <a:gd name="T15" fmla="*/ 81 h 326"/>
                <a:gd name="T16" fmla="*/ 245 w 326"/>
                <a:gd name="T17" fmla="*/ 163 h 326"/>
                <a:gd name="T18" fmla="*/ 163 w 326"/>
                <a:gd name="T19" fmla="*/ 244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6" h="326">
                  <a:moveTo>
                    <a:pt x="163" y="0"/>
                  </a:moveTo>
                  <a:cubicBezTo>
                    <a:pt x="73" y="0"/>
                    <a:pt x="0" y="73"/>
                    <a:pt x="0" y="163"/>
                  </a:cubicBezTo>
                  <a:cubicBezTo>
                    <a:pt x="0" y="253"/>
                    <a:pt x="73" y="326"/>
                    <a:pt x="163" y="326"/>
                  </a:cubicBezTo>
                  <a:cubicBezTo>
                    <a:pt x="253" y="326"/>
                    <a:pt x="326" y="253"/>
                    <a:pt x="326" y="163"/>
                  </a:cubicBezTo>
                  <a:cubicBezTo>
                    <a:pt x="326" y="73"/>
                    <a:pt x="253" y="0"/>
                    <a:pt x="163" y="0"/>
                  </a:cubicBezTo>
                  <a:close/>
                  <a:moveTo>
                    <a:pt x="163" y="244"/>
                  </a:moveTo>
                  <a:cubicBezTo>
                    <a:pt x="118" y="244"/>
                    <a:pt x="81" y="208"/>
                    <a:pt x="81" y="163"/>
                  </a:cubicBezTo>
                  <a:cubicBezTo>
                    <a:pt x="81" y="118"/>
                    <a:pt x="118" y="81"/>
                    <a:pt x="163" y="81"/>
                  </a:cubicBezTo>
                  <a:cubicBezTo>
                    <a:pt x="208" y="81"/>
                    <a:pt x="245" y="118"/>
                    <a:pt x="245" y="163"/>
                  </a:cubicBezTo>
                  <a:cubicBezTo>
                    <a:pt x="245" y="208"/>
                    <a:pt x="208" y="244"/>
                    <a:pt x="163" y="2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89"/>
            </a:p>
          </p:txBody>
        </p:sp>
        <p:sp>
          <p:nvSpPr>
            <p:cNvPr id="3085" name="Freeform 25"/>
            <p:cNvSpPr>
              <a:spLocks/>
            </p:cNvSpPr>
            <p:nvPr/>
          </p:nvSpPr>
          <p:spPr bwMode="auto">
            <a:xfrm>
              <a:off x="5661025" y="968376"/>
              <a:ext cx="206375" cy="33338"/>
            </a:xfrm>
            <a:custGeom>
              <a:avLst/>
              <a:gdLst>
                <a:gd name="T0" fmla="*/ 41 w 490"/>
                <a:gd name="T1" fmla="*/ 81 h 81"/>
                <a:gd name="T2" fmla="*/ 449 w 490"/>
                <a:gd name="T3" fmla="*/ 81 h 81"/>
                <a:gd name="T4" fmla="*/ 490 w 490"/>
                <a:gd name="T5" fmla="*/ 40 h 81"/>
                <a:gd name="T6" fmla="*/ 449 w 490"/>
                <a:gd name="T7" fmla="*/ 0 h 81"/>
                <a:gd name="T8" fmla="*/ 41 w 490"/>
                <a:gd name="T9" fmla="*/ 0 h 81"/>
                <a:gd name="T10" fmla="*/ 0 w 490"/>
                <a:gd name="T11" fmla="*/ 40 h 81"/>
                <a:gd name="T12" fmla="*/ 41 w 490"/>
                <a:gd name="T13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0" h="81">
                  <a:moveTo>
                    <a:pt x="41" y="81"/>
                  </a:moveTo>
                  <a:cubicBezTo>
                    <a:pt x="449" y="81"/>
                    <a:pt x="449" y="81"/>
                    <a:pt x="449" y="81"/>
                  </a:cubicBezTo>
                  <a:cubicBezTo>
                    <a:pt x="471" y="81"/>
                    <a:pt x="490" y="63"/>
                    <a:pt x="490" y="40"/>
                  </a:cubicBezTo>
                  <a:cubicBezTo>
                    <a:pt x="490" y="18"/>
                    <a:pt x="471" y="0"/>
                    <a:pt x="449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18" y="0"/>
                    <a:pt x="0" y="18"/>
                    <a:pt x="0" y="40"/>
                  </a:cubicBezTo>
                  <a:cubicBezTo>
                    <a:pt x="0" y="63"/>
                    <a:pt x="18" y="81"/>
                    <a:pt x="41" y="8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89"/>
            </a:p>
          </p:txBody>
        </p:sp>
        <p:sp>
          <p:nvSpPr>
            <p:cNvPr id="3086" name="Oval 26"/>
            <p:cNvSpPr>
              <a:spLocks noChangeArrowheads="1"/>
            </p:cNvSpPr>
            <p:nvPr/>
          </p:nvSpPr>
          <p:spPr bwMode="auto">
            <a:xfrm>
              <a:off x="5867400" y="1589088"/>
              <a:ext cx="69850" cy="682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89"/>
            </a:p>
          </p:txBody>
        </p:sp>
        <p:sp>
          <p:nvSpPr>
            <p:cNvPr id="3087" name="Freeform 27"/>
            <p:cNvSpPr>
              <a:spLocks/>
            </p:cNvSpPr>
            <p:nvPr/>
          </p:nvSpPr>
          <p:spPr bwMode="auto">
            <a:xfrm>
              <a:off x="5694363" y="1450976"/>
              <a:ext cx="69850" cy="34925"/>
            </a:xfrm>
            <a:custGeom>
              <a:avLst/>
              <a:gdLst>
                <a:gd name="T0" fmla="*/ 122 w 163"/>
                <a:gd name="T1" fmla="*/ 0 h 82"/>
                <a:gd name="T2" fmla="*/ 40 w 163"/>
                <a:gd name="T3" fmla="*/ 0 h 82"/>
                <a:gd name="T4" fmla="*/ 0 w 163"/>
                <a:gd name="T5" fmla="*/ 41 h 82"/>
                <a:gd name="T6" fmla="*/ 40 w 163"/>
                <a:gd name="T7" fmla="*/ 82 h 82"/>
                <a:gd name="T8" fmla="*/ 122 w 163"/>
                <a:gd name="T9" fmla="*/ 82 h 82"/>
                <a:gd name="T10" fmla="*/ 163 w 163"/>
                <a:gd name="T11" fmla="*/ 41 h 82"/>
                <a:gd name="T12" fmla="*/ 122 w 163"/>
                <a:gd name="T13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3" h="82">
                  <a:moveTo>
                    <a:pt x="122" y="0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18" y="0"/>
                    <a:pt x="0" y="18"/>
                    <a:pt x="0" y="41"/>
                  </a:cubicBezTo>
                  <a:cubicBezTo>
                    <a:pt x="0" y="63"/>
                    <a:pt x="18" y="82"/>
                    <a:pt x="40" y="82"/>
                  </a:cubicBezTo>
                  <a:cubicBezTo>
                    <a:pt x="122" y="82"/>
                    <a:pt x="122" y="82"/>
                    <a:pt x="122" y="82"/>
                  </a:cubicBezTo>
                  <a:cubicBezTo>
                    <a:pt x="145" y="82"/>
                    <a:pt x="163" y="63"/>
                    <a:pt x="163" y="41"/>
                  </a:cubicBezTo>
                  <a:cubicBezTo>
                    <a:pt x="163" y="18"/>
                    <a:pt x="145" y="0"/>
                    <a:pt x="12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89"/>
            </a:p>
          </p:txBody>
        </p:sp>
        <p:sp>
          <p:nvSpPr>
            <p:cNvPr id="3088" name="Freeform 28"/>
            <p:cNvSpPr>
              <a:spLocks/>
            </p:cNvSpPr>
            <p:nvPr/>
          </p:nvSpPr>
          <p:spPr bwMode="auto">
            <a:xfrm>
              <a:off x="5694363" y="1519238"/>
              <a:ext cx="69850" cy="34925"/>
            </a:xfrm>
            <a:custGeom>
              <a:avLst/>
              <a:gdLst>
                <a:gd name="T0" fmla="*/ 122 w 163"/>
                <a:gd name="T1" fmla="*/ 0 h 82"/>
                <a:gd name="T2" fmla="*/ 40 w 163"/>
                <a:gd name="T3" fmla="*/ 0 h 82"/>
                <a:gd name="T4" fmla="*/ 0 w 163"/>
                <a:gd name="T5" fmla="*/ 41 h 82"/>
                <a:gd name="T6" fmla="*/ 40 w 163"/>
                <a:gd name="T7" fmla="*/ 82 h 82"/>
                <a:gd name="T8" fmla="*/ 122 w 163"/>
                <a:gd name="T9" fmla="*/ 82 h 82"/>
                <a:gd name="T10" fmla="*/ 163 w 163"/>
                <a:gd name="T11" fmla="*/ 41 h 82"/>
                <a:gd name="T12" fmla="*/ 122 w 163"/>
                <a:gd name="T13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3" h="82">
                  <a:moveTo>
                    <a:pt x="122" y="0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18" y="0"/>
                    <a:pt x="0" y="18"/>
                    <a:pt x="0" y="41"/>
                  </a:cubicBezTo>
                  <a:cubicBezTo>
                    <a:pt x="0" y="64"/>
                    <a:pt x="18" y="82"/>
                    <a:pt x="40" y="82"/>
                  </a:cubicBezTo>
                  <a:cubicBezTo>
                    <a:pt x="122" y="82"/>
                    <a:pt x="122" y="82"/>
                    <a:pt x="122" y="82"/>
                  </a:cubicBezTo>
                  <a:cubicBezTo>
                    <a:pt x="145" y="82"/>
                    <a:pt x="163" y="64"/>
                    <a:pt x="163" y="41"/>
                  </a:cubicBezTo>
                  <a:cubicBezTo>
                    <a:pt x="163" y="18"/>
                    <a:pt x="145" y="0"/>
                    <a:pt x="12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89"/>
            </a:p>
          </p:txBody>
        </p:sp>
        <p:sp>
          <p:nvSpPr>
            <p:cNvPr id="3089" name="Freeform 29"/>
            <p:cNvSpPr>
              <a:spLocks noEditPoints="1"/>
            </p:cNvSpPr>
            <p:nvPr/>
          </p:nvSpPr>
          <p:spPr bwMode="auto">
            <a:xfrm>
              <a:off x="5799138" y="1450976"/>
              <a:ext cx="206375" cy="344488"/>
            </a:xfrm>
            <a:custGeom>
              <a:avLst/>
              <a:gdLst>
                <a:gd name="T0" fmla="*/ 368 w 490"/>
                <a:gd name="T1" fmla="*/ 0 h 816"/>
                <a:gd name="T2" fmla="*/ 123 w 490"/>
                <a:gd name="T3" fmla="*/ 0 h 816"/>
                <a:gd name="T4" fmla="*/ 0 w 490"/>
                <a:gd name="T5" fmla="*/ 122 h 816"/>
                <a:gd name="T6" fmla="*/ 0 w 490"/>
                <a:gd name="T7" fmla="*/ 694 h 816"/>
                <a:gd name="T8" fmla="*/ 123 w 490"/>
                <a:gd name="T9" fmla="*/ 816 h 816"/>
                <a:gd name="T10" fmla="*/ 368 w 490"/>
                <a:gd name="T11" fmla="*/ 816 h 816"/>
                <a:gd name="T12" fmla="*/ 490 w 490"/>
                <a:gd name="T13" fmla="*/ 694 h 816"/>
                <a:gd name="T14" fmla="*/ 490 w 490"/>
                <a:gd name="T15" fmla="*/ 122 h 816"/>
                <a:gd name="T16" fmla="*/ 368 w 490"/>
                <a:gd name="T17" fmla="*/ 0 h 816"/>
                <a:gd name="T18" fmla="*/ 408 w 490"/>
                <a:gd name="T19" fmla="*/ 694 h 816"/>
                <a:gd name="T20" fmla="*/ 368 w 490"/>
                <a:gd name="T21" fmla="*/ 734 h 816"/>
                <a:gd name="T22" fmla="*/ 123 w 490"/>
                <a:gd name="T23" fmla="*/ 734 h 816"/>
                <a:gd name="T24" fmla="*/ 82 w 490"/>
                <a:gd name="T25" fmla="*/ 694 h 816"/>
                <a:gd name="T26" fmla="*/ 82 w 490"/>
                <a:gd name="T27" fmla="*/ 122 h 816"/>
                <a:gd name="T28" fmla="*/ 123 w 490"/>
                <a:gd name="T29" fmla="*/ 82 h 816"/>
                <a:gd name="T30" fmla="*/ 368 w 490"/>
                <a:gd name="T31" fmla="*/ 82 h 816"/>
                <a:gd name="T32" fmla="*/ 408 w 490"/>
                <a:gd name="T33" fmla="*/ 122 h 816"/>
                <a:gd name="T34" fmla="*/ 408 w 490"/>
                <a:gd name="T35" fmla="*/ 694 h 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0" h="816">
                  <a:moveTo>
                    <a:pt x="368" y="0"/>
                  </a:moveTo>
                  <a:cubicBezTo>
                    <a:pt x="123" y="0"/>
                    <a:pt x="123" y="0"/>
                    <a:pt x="123" y="0"/>
                  </a:cubicBezTo>
                  <a:cubicBezTo>
                    <a:pt x="55" y="0"/>
                    <a:pt x="0" y="55"/>
                    <a:pt x="0" y="122"/>
                  </a:cubicBezTo>
                  <a:cubicBezTo>
                    <a:pt x="0" y="694"/>
                    <a:pt x="0" y="694"/>
                    <a:pt x="0" y="694"/>
                  </a:cubicBezTo>
                  <a:cubicBezTo>
                    <a:pt x="0" y="761"/>
                    <a:pt x="55" y="816"/>
                    <a:pt x="123" y="816"/>
                  </a:cubicBezTo>
                  <a:cubicBezTo>
                    <a:pt x="368" y="816"/>
                    <a:pt x="368" y="816"/>
                    <a:pt x="368" y="816"/>
                  </a:cubicBezTo>
                  <a:cubicBezTo>
                    <a:pt x="435" y="816"/>
                    <a:pt x="490" y="761"/>
                    <a:pt x="490" y="694"/>
                  </a:cubicBezTo>
                  <a:cubicBezTo>
                    <a:pt x="490" y="122"/>
                    <a:pt x="490" y="122"/>
                    <a:pt x="490" y="122"/>
                  </a:cubicBezTo>
                  <a:cubicBezTo>
                    <a:pt x="490" y="55"/>
                    <a:pt x="435" y="0"/>
                    <a:pt x="368" y="0"/>
                  </a:cubicBezTo>
                  <a:close/>
                  <a:moveTo>
                    <a:pt x="408" y="694"/>
                  </a:moveTo>
                  <a:cubicBezTo>
                    <a:pt x="408" y="716"/>
                    <a:pt x="390" y="734"/>
                    <a:pt x="368" y="734"/>
                  </a:cubicBezTo>
                  <a:cubicBezTo>
                    <a:pt x="123" y="734"/>
                    <a:pt x="123" y="734"/>
                    <a:pt x="123" y="734"/>
                  </a:cubicBezTo>
                  <a:cubicBezTo>
                    <a:pt x="100" y="734"/>
                    <a:pt x="82" y="716"/>
                    <a:pt x="82" y="694"/>
                  </a:cubicBezTo>
                  <a:cubicBezTo>
                    <a:pt x="82" y="122"/>
                    <a:pt x="82" y="122"/>
                    <a:pt x="82" y="122"/>
                  </a:cubicBezTo>
                  <a:cubicBezTo>
                    <a:pt x="82" y="100"/>
                    <a:pt x="100" y="82"/>
                    <a:pt x="123" y="82"/>
                  </a:cubicBezTo>
                  <a:cubicBezTo>
                    <a:pt x="368" y="82"/>
                    <a:pt x="368" y="82"/>
                    <a:pt x="368" y="82"/>
                  </a:cubicBezTo>
                  <a:cubicBezTo>
                    <a:pt x="390" y="82"/>
                    <a:pt x="408" y="100"/>
                    <a:pt x="408" y="122"/>
                  </a:cubicBezTo>
                  <a:lnTo>
                    <a:pt x="408" y="69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89"/>
            </a:p>
          </p:txBody>
        </p:sp>
        <p:sp>
          <p:nvSpPr>
            <p:cNvPr id="3090" name="Freeform 30"/>
            <p:cNvSpPr>
              <a:spLocks/>
            </p:cNvSpPr>
            <p:nvPr/>
          </p:nvSpPr>
          <p:spPr bwMode="auto">
            <a:xfrm>
              <a:off x="5245100" y="760413"/>
              <a:ext cx="760413" cy="655638"/>
            </a:xfrm>
            <a:custGeom>
              <a:avLst/>
              <a:gdLst>
                <a:gd name="T0" fmla="*/ 1673 w 1795"/>
                <a:gd name="T1" fmla="*/ 0 h 1550"/>
                <a:gd name="T2" fmla="*/ 122 w 1795"/>
                <a:gd name="T3" fmla="*/ 0 h 1550"/>
                <a:gd name="T4" fmla="*/ 0 w 1795"/>
                <a:gd name="T5" fmla="*/ 122 h 1550"/>
                <a:gd name="T6" fmla="*/ 0 w 1795"/>
                <a:gd name="T7" fmla="*/ 1346 h 1550"/>
                <a:gd name="T8" fmla="*/ 41 w 1795"/>
                <a:gd name="T9" fmla="*/ 1387 h 1550"/>
                <a:gd name="T10" fmla="*/ 81 w 1795"/>
                <a:gd name="T11" fmla="*/ 1346 h 1550"/>
                <a:gd name="T12" fmla="*/ 81 w 1795"/>
                <a:gd name="T13" fmla="*/ 122 h 1550"/>
                <a:gd name="T14" fmla="*/ 122 w 1795"/>
                <a:gd name="T15" fmla="*/ 82 h 1550"/>
                <a:gd name="T16" fmla="*/ 1673 w 1795"/>
                <a:gd name="T17" fmla="*/ 82 h 1550"/>
                <a:gd name="T18" fmla="*/ 1713 w 1795"/>
                <a:gd name="T19" fmla="*/ 122 h 1550"/>
                <a:gd name="T20" fmla="*/ 1713 w 1795"/>
                <a:gd name="T21" fmla="*/ 1510 h 1550"/>
                <a:gd name="T22" fmla="*/ 1754 w 1795"/>
                <a:gd name="T23" fmla="*/ 1550 h 1550"/>
                <a:gd name="T24" fmla="*/ 1795 w 1795"/>
                <a:gd name="T25" fmla="*/ 1510 h 1550"/>
                <a:gd name="T26" fmla="*/ 1795 w 1795"/>
                <a:gd name="T27" fmla="*/ 122 h 1550"/>
                <a:gd name="T28" fmla="*/ 1673 w 1795"/>
                <a:gd name="T29" fmla="*/ 0 h 1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95" h="1550">
                  <a:moveTo>
                    <a:pt x="1673" y="0"/>
                  </a:moveTo>
                  <a:cubicBezTo>
                    <a:pt x="122" y="0"/>
                    <a:pt x="122" y="0"/>
                    <a:pt x="122" y="0"/>
                  </a:cubicBezTo>
                  <a:cubicBezTo>
                    <a:pt x="55" y="0"/>
                    <a:pt x="0" y="55"/>
                    <a:pt x="0" y="122"/>
                  </a:cubicBezTo>
                  <a:cubicBezTo>
                    <a:pt x="0" y="1346"/>
                    <a:pt x="0" y="1346"/>
                    <a:pt x="0" y="1346"/>
                  </a:cubicBezTo>
                  <a:cubicBezTo>
                    <a:pt x="0" y="1369"/>
                    <a:pt x="18" y="1387"/>
                    <a:pt x="41" y="1387"/>
                  </a:cubicBezTo>
                  <a:cubicBezTo>
                    <a:pt x="63" y="1387"/>
                    <a:pt x="81" y="1369"/>
                    <a:pt x="81" y="1346"/>
                  </a:cubicBezTo>
                  <a:cubicBezTo>
                    <a:pt x="81" y="122"/>
                    <a:pt x="81" y="122"/>
                    <a:pt x="81" y="122"/>
                  </a:cubicBezTo>
                  <a:cubicBezTo>
                    <a:pt x="81" y="100"/>
                    <a:pt x="100" y="82"/>
                    <a:pt x="122" y="82"/>
                  </a:cubicBezTo>
                  <a:cubicBezTo>
                    <a:pt x="1673" y="82"/>
                    <a:pt x="1673" y="82"/>
                    <a:pt x="1673" y="82"/>
                  </a:cubicBezTo>
                  <a:cubicBezTo>
                    <a:pt x="1695" y="82"/>
                    <a:pt x="1713" y="100"/>
                    <a:pt x="1713" y="122"/>
                  </a:cubicBezTo>
                  <a:cubicBezTo>
                    <a:pt x="1713" y="1510"/>
                    <a:pt x="1713" y="1510"/>
                    <a:pt x="1713" y="1510"/>
                  </a:cubicBezTo>
                  <a:cubicBezTo>
                    <a:pt x="1713" y="1532"/>
                    <a:pt x="1732" y="1550"/>
                    <a:pt x="1754" y="1550"/>
                  </a:cubicBezTo>
                  <a:cubicBezTo>
                    <a:pt x="1777" y="1550"/>
                    <a:pt x="1795" y="1532"/>
                    <a:pt x="1795" y="1510"/>
                  </a:cubicBezTo>
                  <a:cubicBezTo>
                    <a:pt x="1795" y="122"/>
                    <a:pt x="1795" y="122"/>
                    <a:pt x="1795" y="122"/>
                  </a:cubicBezTo>
                  <a:cubicBezTo>
                    <a:pt x="1795" y="55"/>
                    <a:pt x="1740" y="0"/>
                    <a:pt x="167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89"/>
            </a:p>
          </p:txBody>
        </p:sp>
        <p:sp>
          <p:nvSpPr>
            <p:cNvPr id="3091" name="Freeform 31"/>
            <p:cNvSpPr>
              <a:spLocks/>
            </p:cNvSpPr>
            <p:nvPr/>
          </p:nvSpPr>
          <p:spPr bwMode="auto">
            <a:xfrm>
              <a:off x="5694363" y="1760538"/>
              <a:ext cx="69850" cy="34925"/>
            </a:xfrm>
            <a:custGeom>
              <a:avLst/>
              <a:gdLst>
                <a:gd name="T0" fmla="*/ 122 w 163"/>
                <a:gd name="T1" fmla="*/ 0 h 82"/>
                <a:gd name="T2" fmla="*/ 40 w 163"/>
                <a:gd name="T3" fmla="*/ 0 h 82"/>
                <a:gd name="T4" fmla="*/ 0 w 163"/>
                <a:gd name="T5" fmla="*/ 41 h 82"/>
                <a:gd name="T6" fmla="*/ 40 w 163"/>
                <a:gd name="T7" fmla="*/ 82 h 82"/>
                <a:gd name="T8" fmla="*/ 122 w 163"/>
                <a:gd name="T9" fmla="*/ 82 h 82"/>
                <a:gd name="T10" fmla="*/ 163 w 163"/>
                <a:gd name="T11" fmla="*/ 41 h 82"/>
                <a:gd name="T12" fmla="*/ 122 w 163"/>
                <a:gd name="T13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3" h="82">
                  <a:moveTo>
                    <a:pt x="122" y="0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18" y="0"/>
                    <a:pt x="0" y="19"/>
                    <a:pt x="0" y="41"/>
                  </a:cubicBezTo>
                  <a:cubicBezTo>
                    <a:pt x="0" y="64"/>
                    <a:pt x="18" y="82"/>
                    <a:pt x="40" y="82"/>
                  </a:cubicBezTo>
                  <a:cubicBezTo>
                    <a:pt x="122" y="82"/>
                    <a:pt x="122" y="82"/>
                    <a:pt x="122" y="82"/>
                  </a:cubicBezTo>
                  <a:cubicBezTo>
                    <a:pt x="145" y="82"/>
                    <a:pt x="163" y="64"/>
                    <a:pt x="163" y="41"/>
                  </a:cubicBezTo>
                  <a:cubicBezTo>
                    <a:pt x="163" y="19"/>
                    <a:pt x="145" y="0"/>
                    <a:pt x="12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89"/>
            </a:p>
          </p:txBody>
        </p:sp>
        <p:sp>
          <p:nvSpPr>
            <p:cNvPr id="3092" name="Freeform 32"/>
            <p:cNvSpPr>
              <a:spLocks/>
            </p:cNvSpPr>
            <p:nvPr/>
          </p:nvSpPr>
          <p:spPr bwMode="auto">
            <a:xfrm>
              <a:off x="5383213" y="1243013"/>
              <a:ext cx="277813" cy="34925"/>
            </a:xfrm>
            <a:custGeom>
              <a:avLst/>
              <a:gdLst>
                <a:gd name="T0" fmla="*/ 41 w 653"/>
                <a:gd name="T1" fmla="*/ 82 h 82"/>
                <a:gd name="T2" fmla="*/ 612 w 653"/>
                <a:gd name="T3" fmla="*/ 82 h 82"/>
                <a:gd name="T4" fmla="*/ 653 w 653"/>
                <a:gd name="T5" fmla="*/ 41 h 82"/>
                <a:gd name="T6" fmla="*/ 612 w 653"/>
                <a:gd name="T7" fmla="*/ 0 h 82"/>
                <a:gd name="T8" fmla="*/ 41 w 653"/>
                <a:gd name="T9" fmla="*/ 0 h 82"/>
                <a:gd name="T10" fmla="*/ 0 w 653"/>
                <a:gd name="T11" fmla="*/ 41 h 82"/>
                <a:gd name="T12" fmla="*/ 41 w 653"/>
                <a:gd name="T13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3" h="82">
                  <a:moveTo>
                    <a:pt x="41" y="82"/>
                  </a:moveTo>
                  <a:cubicBezTo>
                    <a:pt x="612" y="82"/>
                    <a:pt x="612" y="82"/>
                    <a:pt x="612" y="82"/>
                  </a:cubicBezTo>
                  <a:cubicBezTo>
                    <a:pt x="635" y="82"/>
                    <a:pt x="653" y="64"/>
                    <a:pt x="653" y="41"/>
                  </a:cubicBezTo>
                  <a:cubicBezTo>
                    <a:pt x="653" y="19"/>
                    <a:pt x="635" y="0"/>
                    <a:pt x="612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18" y="0"/>
                    <a:pt x="0" y="19"/>
                    <a:pt x="0" y="41"/>
                  </a:cubicBezTo>
                  <a:cubicBezTo>
                    <a:pt x="0" y="64"/>
                    <a:pt x="18" y="82"/>
                    <a:pt x="41" y="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89"/>
            </a:p>
          </p:txBody>
        </p:sp>
        <p:sp>
          <p:nvSpPr>
            <p:cNvPr id="3093" name="Freeform 33"/>
            <p:cNvSpPr>
              <a:spLocks/>
            </p:cNvSpPr>
            <p:nvPr/>
          </p:nvSpPr>
          <p:spPr bwMode="auto">
            <a:xfrm>
              <a:off x="5383213" y="1312863"/>
              <a:ext cx="173038" cy="34925"/>
            </a:xfrm>
            <a:custGeom>
              <a:avLst/>
              <a:gdLst>
                <a:gd name="T0" fmla="*/ 41 w 408"/>
                <a:gd name="T1" fmla="*/ 81 h 81"/>
                <a:gd name="T2" fmla="*/ 367 w 408"/>
                <a:gd name="T3" fmla="*/ 81 h 81"/>
                <a:gd name="T4" fmla="*/ 408 w 408"/>
                <a:gd name="T5" fmla="*/ 40 h 81"/>
                <a:gd name="T6" fmla="*/ 367 w 408"/>
                <a:gd name="T7" fmla="*/ 0 h 81"/>
                <a:gd name="T8" fmla="*/ 41 w 408"/>
                <a:gd name="T9" fmla="*/ 0 h 81"/>
                <a:gd name="T10" fmla="*/ 0 w 408"/>
                <a:gd name="T11" fmla="*/ 40 h 81"/>
                <a:gd name="T12" fmla="*/ 41 w 408"/>
                <a:gd name="T13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8" h="81">
                  <a:moveTo>
                    <a:pt x="41" y="81"/>
                  </a:moveTo>
                  <a:cubicBezTo>
                    <a:pt x="367" y="81"/>
                    <a:pt x="367" y="81"/>
                    <a:pt x="367" y="81"/>
                  </a:cubicBezTo>
                  <a:cubicBezTo>
                    <a:pt x="390" y="81"/>
                    <a:pt x="408" y="63"/>
                    <a:pt x="408" y="40"/>
                  </a:cubicBezTo>
                  <a:cubicBezTo>
                    <a:pt x="408" y="18"/>
                    <a:pt x="390" y="0"/>
                    <a:pt x="367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18" y="0"/>
                    <a:pt x="0" y="18"/>
                    <a:pt x="0" y="40"/>
                  </a:cubicBezTo>
                  <a:cubicBezTo>
                    <a:pt x="0" y="63"/>
                    <a:pt x="18" y="81"/>
                    <a:pt x="41" y="8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89"/>
            </a:p>
          </p:txBody>
        </p:sp>
        <p:sp>
          <p:nvSpPr>
            <p:cNvPr id="3094" name="Freeform 34"/>
            <p:cNvSpPr>
              <a:spLocks/>
            </p:cNvSpPr>
            <p:nvPr/>
          </p:nvSpPr>
          <p:spPr bwMode="auto">
            <a:xfrm>
              <a:off x="5694363" y="1243013"/>
              <a:ext cx="173038" cy="34925"/>
            </a:xfrm>
            <a:custGeom>
              <a:avLst/>
              <a:gdLst>
                <a:gd name="T0" fmla="*/ 367 w 408"/>
                <a:gd name="T1" fmla="*/ 0 h 82"/>
                <a:gd name="T2" fmla="*/ 40 w 408"/>
                <a:gd name="T3" fmla="*/ 0 h 82"/>
                <a:gd name="T4" fmla="*/ 0 w 408"/>
                <a:gd name="T5" fmla="*/ 41 h 82"/>
                <a:gd name="T6" fmla="*/ 40 w 408"/>
                <a:gd name="T7" fmla="*/ 82 h 82"/>
                <a:gd name="T8" fmla="*/ 367 w 408"/>
                <a:gd name="T9" fmla="*/ 82 h 82"/>
                <a:gd name="T10" fmla="*/ 408 w 408"/>
                <a:gd name="T11" fmla="*/ 41 h 82"/>
                <a:gd name="T12" fmla="*/ 367 w 408"/>
                <a:gd name="T13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8" h="82">
                  <a:moveTo>
                    <a:pt x="367" y="0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18" y="0"/>
                    <a:pt x="0" y="19"/>
                    <a:pt x="0" y="41"/>
                  </a:cubicBezTo>
                  <a:cubicBezTo>
                    <a:pt x="0" y="64"/>
                    <a:pt x="18" y="82"/>
                    <a:pt x="40" y="82"/>
                  </a:cubicBezTo>
                  <a:cubicBezTo>
                    <a:pt x="367" y="82"/>
                    <a:pt x="367" y="82"/>
                    <a:pt x="367" y="82"/>
                  </a:cubicBezTo>
                  <a:cubicBezTo>
                    <a:pt x="389" y="82"/>
                    <a:pt x="408" y="64"/>
                    <a:pt x="408" y="41"/>
                  </a:cubicBezTo>
                  <a:cubicBezTo>
                    <a:pt x="408" y="19"/>
                    <a:pt x="389" y="0"/>
                    <a:pt x="36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89"/>
            </a:p>
          </p:txBody>
        </p:sp>
        <p:sp>
          <p:nvSpPr>
            <p:cNvPr id="3095" name="Freeform 35"/>
            <p:cNvSpPr>
              <a:spLocks noEditPoints="1"/>
            </p:cNvSpPr>
            <p:nvPr/>
          </p:nvSpPr>
          <p:spPr bwMode="auto">
            <a:xfrm>
              <a:off x="5383213" y="898526"/>
              <a:ext cx="139700" cy="138113"/>
            </a:xfrm>
            <a:custGeom>
              <a:avLst/>
              <a:gdLst>
                <a:gd name="T0" fmla="*/ 163 w 327"/>
                <a:gd name="T1" fmla="*/ 327 h 327"/>
                <a:gd name="T2" fmla="*/ 327 w 327"/>
                <a:gd name="T3" fmla="*/ 164 h 327"/>
                <a:gd name="T4" fmla="*/ 163 w 327"/>
                <a:gd name="T5" fmla="*/ 0 h 327"/>
                <a:gd name="T6" fmla="*/ 0 w 327"/>
                <a:gd name="T7" fmla="*/ 164 h 327"/>
                <a:gd name="T8" fmla="*/ 163 w 327"/>
                <a:gd name="T9" fmla="*/ 327 h 327"/>
                <a:gd name="T10" fmla="*/ 163 w 327"/>
                <a:gd name="T11" fmla="*/ 82 h 327"/>
                <a:gd name="T12" fmla="*/ 245 w 327"/>
                <a:gd name="T13" fmla="*/ 164 h 327"/>
                <a:gd name="T14" fmla="*/ 163 w 327"/>
                <a:gd name="T15" fmla="*/ 245 h 327"/>
                <a:gd name="T16" fmla="*/ 82 w 327"/>
                <a:gd name="T17" fmla="*/ 164 h 327"/>
                <a:gd name="T18" fmla="*/ 163 w 327"/>
                <a:gd name="T19" fmla="*/ 82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7" h="327">
                  <a:moveTo>
                    <a:pt x="163" y="327"/>
                  </a:moveTo>
                  <a:cubicBezTo>
                    <a:pt x="253" y="327"/>
                    <a:pt x="327" y="254"/>
                    <a:pt x="327" y="164"/>
                  </a:cubicBezTo>
                  <a:cubicBezTo>
                    <a:pt x="327" y="74"/>
                    <a:pt x="253" y="0"/>
                    <a:pt x="163" y="0"/>
                  </a:cubicBezTo>
                  <a:cubicBezTo>
                    <a:pt x="73" y="0"/>
                    <a:pt x="0" y="74"/>
                    <a:pt x="0" y="164"/>
                  </a:cubicBezTo>
                  <a:cubicBezTo>
                    <a:pt x="0" y="254"/>
                    <a:pt x="73" y="327"/>
                    <a:pt x="163" y="327"/>
                  </a:cubicBezTo>
                  <a:close/>
                  <a:moveTo>
                    <a:pt x="163" y="82"/>
                  </a:moveTo>
                  <a:cubicBezTo>
                    <a:pt x="208" y="82"/>
                    <a:pt x="245" y="119"/>
                    <a:pt x="245" y="164"/>
                  </a:cubicBezTo>
                  <a:cubicBezTo>
                    <a:pt x="245" y="209"/>
                    <a:pt x="208" y="245"/>
                    <a:pt x="163" y="245"/>
                  </a:cubicBezTo>
                  <a:cubicBezTo>
                    <a:pt x="118" y="245"/>
                    <a:pt x="82" y="209"/>
                    <a:pt x="82" y="164"/>
                  </a:cubicBezTo>
                  <a:cubicBezTo>
                    <a:pt x="82" y="119"/>
                    <a:pt x="118" y="82"/>
                    <a:pt x="163" y="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89"/>
            </a:p>
          </p:txBody>
        </p:sp>
        <p:sp>
          <p:nvSpPr>
            <p:cNvPr id="3096" name="Freeform 36"/>
            <p:cNvSpPr>
              <a:spLocks/>
            </p:cNvSpPr>
            <p:nvPr/>
          </p:nvSpPr>
          <p:spPr bwMode="auto">
            <a:xfrm>
              <a:off x="5661025" y="898526"/>
              <a:ext cx="171450" cy="34925"/>
            </a:xfrm>
            <a:custGeom>
              <a:avLst/>
              <a:gdLst>
                <a:gd name="T0" fmla="*/ 41 w 408"/>
                <a:gd name="T1" fmla="*/ 82 h 82"/>
                <a:gd name="T2" fmla="*/ 367 w 408"/>
                <a:gd name="T3" fmla="*/ 82 h 82"/>
                <a:gd name="T4" fmla="*/ 408 w 408"/>
                <a:gd name="T5" fmla="*/ 41 h 82"/>
                <a:gd name="T6" fmla="*/ 367 w 408"/>
                <a:gd name="T7" fmla="*/ 0 h 82"/>
                <a:gd name="T8" fmla="*/ 41 w 408"/>
                <a:gd name="T9" fmla="*/ 0 h 82"/>
                <a:gd name="T10" fmla="*/ 0 w 408"/>
                <a:gd name="T11" fmla="*/ 41 h 82"/>
                <a:gd name="T12" fmla="*/ 41 w 408"/>
                <a:gd name="T13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8" h="82">
                  <a:moveTo>
                    <a:pt x="41" y="82"/>
                  </a:moveTo>
                  <a:cubicBezTo>
                    <a:pt x="367" y="82"/>
                    <a:pt x="367" y="82"/>
                    <a:pt x="367" y="82"/>
                  </a:cubicBezTo>
                  <a:cubicBezTo>
                    <a:pt x="390" y="82"/>
                    <a:pt x="408" y="64"/>
                    <a:pt x="408" y="41"/>
                  </a:cubicBezTo>
                  <a:cubicBezTo>
                    <a:pt x="408" y="19"/>
                    <a:pt x="390" y="0"/>
                    <a:pt x="367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18" y="0"/>
                    <a:pt x="0" y="19"/>
                    <a:pt x="0" y="41"/>
                  </a:cubicBezTo>
                  <a:cubicBezTo>
                    <a:pt x="0" y="64"/>
                    <a:pt x="18" y="82"/>
                    <a:pt x="41" y="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89"/>
            </a:p>
          </p:txBody>
        </p:sp>
        <p:sp>
          <p:nvSpPr>
            <p:cNvPr id="3097" name="Freeform 37"/>
            <p:cNvSpPr>
              <a:spLocks/>
            </p:cNvSpPr>
            <p:nvPr/>
          </p:nvSpPr>
          <p:spPr bwMode="auto">
            <a:xfrm>
              <a:off x="5694363" y="1382713"/>
              <a:ext cx="173038" cy="33338"/>
            </a:xfrm>
            <a:custGeom>
              <a:avLst/>
              <a:gdLst>
                <a:gd name="T0" fmla="*/ 367 w 408"/>
                <a:gd name="T1" fmla="*/ 0 h 81"/>
                <a:gd name="T2" fmla="*/ 40 w 408"/>
                <a:gd name="T3" fmla="*/ 0 h 81"/>
                <a:gd name="T4" fmla="*/ 0 w 408"/>
                <a:gd name="T5" fmla="*/ 41 h 81"/>
                <a:gd name="T6" fmla="*/ 40 w 408"/>
                <a:gd name="T7" fmla="*/ 81 h 81"/>
                <a:gd name="T8" fmla="*/ 367 w 408"/>
                <a:gd name="T9" fmla="*/ 81 h 81"/>
                <a:gd name="T10" fmla="*/ 408 w 408"/>
                <a:gd name="T11" fmla="*/ 41 h 81"/>
                <a:gd name="T12" fmla="*/ 367 w 408"/>
                <a:gd name="T13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8" h="81">
                  <a:moveTo>
                    <a:pt x="367" y="0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18" y="0"/>
                    <a:pt x="0" y="18"/>
                    <a:pt x="0" y="41"/>
                  </a:cubicBezTo>
                  <a:cubicBezTo>
                    <a:pt x="0" y="63"/>
                    <a:pt x="18" y="81"/>
                    <a:pt x="40" y="81"/>
                  </a:cubicBezTo>
                  <a:cubicBezTo>
                    <a:pt x="367" y="81"/>
                    <a:pt x="367" y="81"/>
                    <a:pt x="367" y="81"/>
                  </a:cubicBezTo>
                  <a:cubicBezTo>
                    <a:pt x="389" y="81"/>
                    <a:pt x="408" y="63"/>
                    <a:pt x="408" y="41"/>
                  </a:cubicBezTo>
                  <a:cubicBezTo>
                    <a:pt x="408" y="18"/>
                    <a:pt x="389" y="0"/>
                    <a:pt x="36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89"/>
            </a:p>
          </p:txBody>
        </p:sp>
        <p:sp>
          <p:nvSpPr>
            <p:cNvPr id="3098" name="Freeform 38"/>
            <p:cNvSpPr>
              <a:spLocks/>
            </p:cNvSpPr>
            <p:nvPr/>
          </p:nvSpPr>
          <p:spPr bwMode="auto">
            <a:xfrm>
              <a:off x="5591175" y="1312863"/>
              <a:ext cx="241300" cy="34925"/>
            </a:xfrm>
            <a:custGeom>
              <a:avLst/>
              <a:gdLst>
                <a:gd name="T0" fmla="*/ 0 w 571"/>
                <a:gd name="T1" fmla="*/ 40 h 81"/>
                <a:gd name="T2" fmla="*/ 41 w 571"/>
                <a:gd name="T3" fmla="*/ 81 h 81"/>
                <a:gd name="T4" fmla="*/ 530 w 571"/>
                <a:gd name="T5" fmla="*/ 81 h 81"/>
                <a:gd name="T6" fmla="*/ 571 w 571"/>
                <a:gd name="T7" fmla="*/ 40 h 81"/>
                <a:gd name="T8" fmla="*/ 530 w 571"/>
                <a:gd name="T9" fmla="*/ 0 h 81"/>
                <a:gd name="T10" fmla="*/ 41 w 571"/>
                <a:gd name="T11" fmla="*/ 0 h 81"/>
                <a:gd name="T12" fmla="*/ 0 w 571"/>
                <a:gd name="T13" fmla="*/ 4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1" h="81">
                  <a:moveTo>
                    <a:pt x="0" y="40"/>
                  </a:moveTo>
                  <a:cubicBezTo>
                    <a:pt x="0" y="63"/>
                    <a:pt x="18" y="81"/>
                    <a:pt x="41" y="81"/>
                  </a:cubicBezTo>
                  <a:cubicBezTo>
                    <a:pt x="530" y="81"/>
                    <a:pt x="530" y="81"/>
                    <a:pt x="530" y="81"/>
                  </a:cubicBezTo>
                  <a:cubicBezTo>
                    <a:pt x="553" y="81"/>
                    <a:pt x="571" y="63"/>
                    <a:pt x="571" y="40"/>
                  </a:cubicBezTo>
                  <a:cubicBezTo>
                    <a:pt x="571" y="18"/>
                    <a:pt x="553" y="0"/>
                    <a:pt x="530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18" y="0"/>
                    <a:pt x="0" y="18"/>
                    <a:pt x="0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89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EE6C566A-1DBC-4D2C-9E5E-6B20D7F4C1F0}"/>
              </a:ext>
            </a:extLst>
          </p:cNvPr>
          <p:cNvGrpSpPr/>
          <p:nvPr/>
        </p:nvGrpSpPr>
        <p:grpSpPr>
          <a:xfrm>
            <a:off x="9267824" y="-12700"/>
            <a:ext cx="1830917" cy="2631017"/>
            <a:chOff x="9267824" y="-12700"/>
            <a:chExt cx="1830917" cy="2631017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10183284" y="-12700"/>
              <a:ext cx="1" cy="80116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/>
            <p:cNvSpPr/>
            <p:nvPr/>
          </p:nvSpPr>
          <p:spPr>
            <a:xfrm>
              <a:off x="9267824" y="787400"/>
              <a:ext cx="1830917" cy="1830917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89"/>
            </a:p>
          </p:txBody>
        </p:sp>
      </p:grpSp>
      <p:grpSp>
        <p:nvGrpSpPr>
          <p:cNvPr id="3115" name="Group 3114"/>
          <p:cNvGrpSpPr/>
          <p:nvPr/>
        </p:nvGrpSpPr>
        <p:grpSpPr>
          <a:xfrm>
            <a:off x="9629773" y="1140063"/>
            <a:ext cx="1107019" cy="1107020"/>
            <a:chOff x="7119938" y="760413"/>
            <a:chExt cx="1035050" cy="1035051"/>
          </a:xfrm>
          <a:solidFill>
            <a:schemeClr val="accent1"/>
          </a:solidFill>
        </p:grpSpPr>
        <p:sp>
          <p:nvSpPr>
            <p:cNvPr id="3102" name="Freeform 42"/>
            <p:cNvSpPr>
              <a:spLocks/>
            </p:cNvSpPr>
            <p:nvPr/>
          </p:nvSpPr>
          <p:spPr bwMode="auto">
            <a:xfrm>
              <a:off x="7396163" y="1277938"/>
              <a:ext cx="34925" cy="34925"/>
            </a:xfrm>
            <a:custGeom>
              <a:avLst/>
              <a:gdLst>
                <a:gd name="T0" fmla="*/ 82 w 82"/>
                <a:gd name="T1" fmla="*/ 41 h 82"/>
                <a:gd name="T2" fmla="*/ 41 w 82"/>
                <a:gd name="T3" fmla="*/ 0 h 82"/>
                <a:gd name="T4" fmla="*/ 40 w 82"/>
                <a:gd name="T5" fmla="*/ 0 h 82"/>
                <a:gd name="T6" fmla="*/ 0 w 82"/>
                <a:gd name="T7" fmla="*/ 41 h 82"/>
                <a:gd name="T8" fmla="*/ 41 w 82"/>
                <a:gd name="T9" fmla="*/ 82 h 82"/>
                <a:gd name="T10" fmla="*/ 82 w 82"/>
                <a:gd name="T11" fmla="*/ 4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82" y="41"/>
                  </a:moveTo>
                  <a:cubicBezTo>
                    <a:pt x="82" y="18"/>
                    <a:pt x="63" y="0"/>
                    <a:pt x="41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18" y="0"/>
                    <a:pt x="0" y="18"/>
                    <a:pt x="0" y="41"/>
                  </a:cubicBezTo>
                  <a:cubicBezTo>
                    <a:pt x="0" y="63"/>
                    <a:pt x="18" y="82"/>
                    <a:pt x="41" y="82"/>
                  </a:cubicBezTo>
                  <a:cubicBezTo>
                    <a:pt x="63" y="82"/>
                    <a:pt x="82" y="63"/>
                    <a:pt x="82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89"/>
            </a:p>
          </p:txBody>
        </p:sp>
        <p:sp>
          <p:nvSpPr>
            <p:cNvPr id="3103" name="Freeform 43"/>
            <p:cNvSpPr>
              <a:spLocks/>
            </p:cNvSpPr>
            <p:nvPr/>
          </p:nvSpPr>
          <p:spPr bwMode="auto">
            <a:xfrm>
              <a:off x="7534276" y="1589088"/>
              <a:ext cx="34925" cy="103188"/>
            </a:xfrm>
            <a:custGeom>
              <a:avLst/>
              <a:gdLst>
                <a:gd name="T0" fmla="*/ 82 w 82"/>
                <a:gd name="T1" fmla="*/ 204 h 245"/>
                <a:gd name="T2" fmla="*/ 82 w 82"/>
                <a:gd name="T3" fmla="*/ 41 h 245"/>
                <a:gd name="T4" fmla="*/ 41 w 82"/>
                <a:gd name="T5" fmla="*/ 0 h 245"/>
                <a:gd name="T6" fmla="*/ 0 w 82"/>
                <a:gd name="T7" fmla="*/ 41 h 245"/>
                <a:gd name="T8" fmla="*/ 0 w 82"/>
                <a:gd name="T9" fmla="*/ 204 h 245"/>
                <a:gd name="T10" fmla="*/ 41 w 82"/>
                <a:gd name="T11" fmla="*/ 245 h 245"/>
                <a:gd name="T12" fmla="*/ 82 w 82"/>
                <a:gd name="T13" fmla="*/ 204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245">
                  <a:moveTo>
                    <a:pt x="82" y="204"/>
                  </a:moveTo>
                  <a:cubicBezTo>
                    <a:pt x="82" y="41"/>
                    <a:pt x="82" y="41"/>
                    <a:pt x="82" y="41"/>
                  </a:cubicBezTo>
                  <a:cubicBezTo>
                    <a:pt x="82" y="19"/>
                    <a:pt x="64" y="0"/>
                    <a:pt x="41" y="0"/>
                  </a:cubicBezTo>
                  <a:cubicBezTo>
                    <a:pt x="18" y="0"/>
                    <a:pt x="0" y="19"/>
                    <a:pt x="0" y="41"/>
                  </a:cubicBezTo>
                  <a:cubicBezTo>
                    <a:pt x="0" y="204"/>
                    <a:pt x="0" y="204"/>
                    <a:pt x="0" y="204"/>
                  </a:cubicBezTo>
                  <a:cubicBezTo>
                    <a:pt x="0" y="227"/>
                    <a:pt x="18" y="245"/>
                    <a:pt x="41" y="245"/>
                  </a:cubicBezTo>
                  <a:cubicBezTo>
                    <a:pt x="64" y="245"/>
                    <a:pt x="82" y="227"/>
                    <a:pt x="82" y="2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89"/>
            </a:p>
          </p:txBody>
        </p:sp>
        <p:sp>
          <p:nvSpPr>
            <p:cNvPr id="3104" name="Freeform 44"/>
            <p:cNvSpPr>
              <a:spLocks/>
            </p:cNvSpPr>
            <p:nvPr/>
          </p:nvSpPr>
          <p:spPr bwMode="auto">
            <a:xfrm>
              <a:off x="7119938" y="760413"/>
              <a:ext cx="1035050" cy="793750"/>
            </a:xfrm>
            <a:custGeom>
              <a:avLst/>
              <a:gdLst>
                <a:gd name="T0" fmla="*/ 2244 w 2448"/>
                <a:gd name="T1" fmla="*/ 0 h 1877"/>
                <a:gd name="T2" fmla="*/ 204 w 2448"/>
                <a:gd name="T3" fmla="*/ 0 h 1877"/>
                <a:gd name="T4" fmla="*/ 0 w 2448"/>
                <a:gd name="T5" fmla="*/ 204 h 1877"/>
                <a:gd name="T6" fmla="*/ 0 w 2448"/>
                <a:gd name="T7" fmla="*/ 1265 h 1877"/>
                <a:gd name="T8" fmla="*/ 41 w 2448"/>
                <a:gd name="T9" fmla="*/ 1306 h 1877"/>
                <a:gd name="T10" fmla="*/ 82 w 2448"/>
                <a:gd name="T11" fmla="*/ 1265 h 1877"/>
                <a:gd name="T12" fmla="*/ 82 w 2448"/>
                <a:gd name="T13" fmla="*/ 204 h 1877"/>
                <a:gd name="T14" fmla="*/ 204 w 2448"/>
                <a:gd name="T15" fmla="*/ 82 h 1877"/>
                <a:gd name="T16" fmla="*/ 2244 w 2448"/>
                <a:gd name="T17" fmla="*/ 82 h 1877"/>
                <a:gd name="T18" fmla="*/ 2366 w 2448"/>
                <a:gd name="T19" fmla="*/ 204 h 1877"/>
                <a:gd name="T20" fmla="*/ 2366 w 2448"/>
                <a:gd name="T21" fmla="*/ 1673 h 1877"/>
                <a:gd name="T22" fmla="*/ 2244 w 2448"/>
                <a:gd name="T23" fmla="*/ 1795 h 1877"/>
                <a:gd name="T24" fmla="*/ 204 w 2448"/>
                <a:gd name="T25" fmla="*/ 1795 h 1877"/>
                <a:gd name="T26" fmla="*/ 82 w 2448"/>
                <a:gd name="T27" fmla="*/ 1673 h 1877"/>
                <a:gd name="T28" fmla="*/ 82 w 2448"/>
                <a:gd name="T29" fmla="*/ 1469 h 1877"/>
                <a:gd name="T30" fmla="*/ 2244 w 2448"/>
                <a:gd name="T31" fmla="*/ 1469 h 1877"/>
                <a:gd name="T32" fmla="*/ 2285 w 2448"/>
                <a:gd name="T33" fmla="*/ 1428 h 1877"/>
                <a:gd name="T34" fmla="*/ 2244 w 2448"/>
                <a:gd name="T35" fmla="*/ 1387 h 1877"/>
                <a:gd name="T36" fmla="*/ 41 w 2448"/>
                <a:gd name="T37" fmla="*/ 1387 h 1877"/>
                <a:gd name="T38" fmla="*/ 0 w 2448"/>
                <a:gd name="T39" fmla="*/ 1428 h 1877"/>
                <a:gd name="T40" fmla="*/ 0 w 2448"/>
                <a:gd name="T41" fmla="*/ 1673 h 1877"/>
                <a:gd name="T42" fmla="*/ 204 w 2448"/>
                <a:gd name="T43" fmla="*/ 1877 h 1877"/>
                <a:gd name="T44" fmla="*/ 2244 w 2448"/>
                <a:gd name="T45" fmla="*/ 1877 h 1877"/>
                <a:gd name="T46" fmla="*/ 2448 w 2448"/>
                <a:gd name="T47" fmla="*/ 1673 h 1877"/>
                <a:gd name="T48" fmla="*/ 2448 w 2448"/>
                <a:gd name="T49" fmla="*/ 204 h 1877"/>
                <a:gd name="T50" fmla="*/ 2244 w 2448"/>
                <a:gd name="T51" fmla="*/ 0 h 18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48" h="1877">
                  <a:moveTo>
                    <a:pt x="2244" y="0"/>
                  </a:moveTo>
                  <a:cubicBezTo>
                    <a:pt x="204" y="0"/>
                    <a:pt x="204" y="0"/>
                    <a:pt x="204" y="0"/>
                  </a:cubicBezTo>
                  <a:cubicBezTo>
                    <a:pt x="99" y="0"/>
                    <a:pt x="0" y="99"/>
                    <a:pt x="0" y="204"/>
                  </a:cubicBezTo>
                  <a:cubicBezTo>
                    <a:pt x="0" y="1265"/>
                    <a:pt x="0" y="1265"/>
                    <a:pt x="0" y="1265"/>
                  </a:cubicBezTo>
                  <a:cubicBezTo>
                    <a:pt x="0" y="1287"/>
                    <a:pt x="18" y="1306"/>
                    <a:pt x="41" y="1306"/>
                  </a:cubicBezTo>
                  <a:cubicBezTo>
                    <a:pt x="63" y="1306"/>
                    <a:pt x="82" y="1287"/>
                    <a:pt x="82" y="1265"/>
                  </a:cubicBezTo>
                  <a:cubicBezTo>
                    <a:pt x="82" y="204"/>
                    <a:pt x="82" y="204"/>
                    <a:pt x="82" y="204"/>
                  </a:cubicBezTo>
                  <a:cubicBezTo>
                    <a:pt x="82" y="145"/>
                    <a:pt x="145" y="82"/>
                    <a:pt x="204" y="82"/>
                  </a:cubicBezTo>
                  <a:cubicBezTo>
                    <a:pt x="2244" y="82"/>
                    <a:pt x="2244" y="82"/>
                    <a:pt x="2244" y="82"/>
                  </a:cubicBezTo>
                  <a:cubicBezTo>
                    <a:pt x="2303" y="82"/>
                    <a:pt x="2366" y="145"/>
                    <a:pt x="2366" y="204"/>
                  </a:cubicBezTo>
                  <a:cubicBezTo>
                    <a:pt x="2366" y="1673"/>
                    <a:pt x="2366" y="1673"/>
                    <a:pt x="2366" y="1673"/>
                  </a:cubicBezTo>
                  <a:cubicBezTo>
                    <a:pt x="2366" y="1732"/>
                    <a:pt x="2303" y="1795"/>
                    <a:pt x="2244" y="1795"/>
                  </a:cubicBezTo>
                  <a:cubicBezTo>
                    <a:pt x="204" y="1795"/>
                    <a:pt x="204" y="1795"/>
                    <a:pt x="204" y="1795"/>
                  </a:cubicBezTo>
                  <a:cubicBezTo>
                    <a:pt x="145" y="1795"/>
                    <a:pt x="82" y="1732"/>
                    <a:pt x="82" y="1673"/>
                  </a:cubicBezTo>
                  <a:cubicBezTo>
                    <a:pt x="82" y="1469"/>
                    <a:pt x="82" y="1469"/>
                    <a:pt x="82" y="1469"/>
                  </a:cubicBezTo>
                  <a:cubicBezTo>
                    <a:pt x="2244" y="1469"/>
                    <a:pt x="2244" y="1469"/>
                    <a:pt x="2244" y="1469"/>
                  </a:cubicBezTo>
                  <a:cubicBezTo>
                    <a:pt x="2267" y="1469"/>
                    <a:pt x="2285" y="1451"/>
                    <a:pt x="2285" y="1428"/>
                  </a:cubicBezTo>
                  <a:cubicBezTo>
                    <a:pt x="2285" y="1405"/>
                    <a:pt x="2267" y="1387"/>
                    <a:pt x="2244" y="1387"/>
                  </a:cubicBezTo>
                  <a:cubicBezTo>
                    <a:pt x="41" y="1387"/>
                    <a:pt x="41" y="1387"/>
                    <a:pt x="41" y="1387"/>
                  </a:cubicBezTo>
                  <a:cubicBezTo>
                    <a:pt x="18" y="1387"/>
                    <a:pt x="0" y="1405"/>
                    <a:pt x="0" y="1428"/>
                  </a:cubicBezTo>
                  <a:cubicBezTo>
                    <a:pt x="0" y="1673"/>
                    <a:pt x="0" y="1673"/>
                    <a:pt x="0" y="1673"/>
                  </a:cubicBezTo>
                  <a:cubicBezTo>
                    <a:pt x="0" y="1778"/>
                    <a:pt x="99" y="1877"/>
                    <a:pt x="204" y="1877"/>
                  </a:cubicBezTo>
                  <a:cubicBezTo>
                    <a:pt x="2244" y="1877"/>
                    <a:pt x="2244" y="1877"/>
                    <a:pt x="2244" y="1877"/>
                  </a:cubicBezTo>
                  <a:cubicBezTo>
                    <a:pt x="2349" y="1877"/>
                    <a:pt x="2448" y="1778"/>
                    <a:pt x="2448" y="1673"/>
                  </a:cubicBezTo>
                  <a:cubicBezTo>
                    <a:pt x="2448" y="204"/>
                    <a:pt x="2448" y="204"/>
                    <a:pt x="2448" y="204"/>
                  </a:cubicBezTo>
                  <a:cubicBezTo>
                    <a:pt x="2448" y="99"/>
                    <a:pt x="2349" y="0"/>
                    <a:pt x="224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89"/>
            </a:p>
          </p:txBody>
        </p:sp>
        <p:sp>
          <p:nvSpPr>
            <p:cNvPr id="3105" name="Freeform 45"/>
            <p:cNvSpPr>
              <a:spLocks/>
            </p:cNvSpPr>
            <p:nvPr/>
          </p:nvSpPr>
          <p:spPr bwMode="auto">
            <a:xfrm>
              <a:off x="7189788" y="1727201"/>
              <a:ext cx="655638" cy="68263"/>
            </a:xfrm>
            <a:custGeom>
              <a:avLst/>
              <a:gdLst>
                <a:gd name="T0" fmla="*/ 1510 w 1551"/>
                <a:gd name="T1" fmla="*/ 81 h 163"/>
                <a:gd name="T2" fmla="*/ 1469 w 1551"/>
                <a:gd name="T3" fmla="*/ 81 h 163"/>
                <a:gd name="T4" fmla="*/ 1469 w 1551"/>
                <a:gd name="T5" fmla="*/ 41 h 163"/>
                <a:gd name="T6" fmla="*/ 1428 w 1551"/>
                <a:gd name="T7" fmla="*/ 0 h 163"/>
                <a:gd name="T8" fmla="*/ 1387 w 1551"/>
                <a:gd name="T9" fmla="*/ 41 h 163"/>
                <a:gd name="T10" fmla="*/ 1387 w 1551"/>
                <a:gd name="T11" fmla="*/ 81 h 163"/>
                <a:gd name="T12" fmla="*/ 1306 w 1551"/>
                <a:gd name="T13" fmla="*/ 81 h 163"/>
                <a:gd name="T14" fmla="*/ 1306 w 1551"/>
                <a:gd name="T15" fmla="*/ 41 h 163"/>
                <a:gd name="T16" fmla="*/ 1265 w 1551"/>
                <a:gd name="T17" fmla="*/ 0 h 163"/>
                <a:gd name="T18" fmla="*/ 1224 w 1551"/>
                <a:gd name="T19" fmla="*/ 41 h 163"/>
                <a:gd name="T20" fmla="*/ 1224 w 1551"/>
                <a:gd name="T21" fmla="*/ 81 h 163"/>
                <a:gd name="T22" fmla="*/ 1143 w 1551"/>
                <a:gd name="T23" fmla="*/ 81 h 163"/>
                <a:gd name="T24" fmla="*/ 1143 w 1551"/>
                <a:gd name="T25" fmla="*/ 41 h 163"/>
                <a:gd name="T26" fmla="*/ 1102 w 1551"/>
                <a:gd name="T27" fmla="*/ 0 h 163"/>
                <a:gd name="T28" fmla="*/ 1061 w 1551"/>
                <a:gd name="T29" fmla="*/ 41 h 163"/>
                <a:gd name="T30" fmla="*/ 1061 w 1551"/>
                <a:gd name="T31" fmla="*/ 81 h 163"/>
                <a:gd name="T32" fmla="*/ 979 w 1551"/>
                <a:gd name="T33" fmla="*/ 81 h 163"/>
                <a:gd name="T34" fmla="*/ 979 w 1551"/>
                <a:gd name="T35" fmla="*/ 41 h 163"/>
                <a:gd name="T36" fmla="*/ 939 w 1551"/>
                <a:gd name="T37" fmla="*/ 0 h 163"/>
                <a:gd name="T38" fmla="*/ 898 w 1551"/>
                <a:gd name="T39" fmla="*/ 41 h 163"/>
                <a:gd name="T40" fmla="*/ 898 w 1551"/>
                <a:gd name="T41" fmla="*/ 81 h 163"/>
                <a:gd name="T42" fmla="*/ 816 w 1551"/>
                <a:gd name="T43" fmla="*/ 81 h 163"/>
                <a:gd name="T44" fmla="*/ 816 w 1551"/>
                <a:gd name="T45" fmla="*/ 41 h 163"/>
                <a:gd name="T46" fmla="*/ 775 w 1551"/>
                <a:gd name="T47" fmla="*/ 0 h 163"/>
                <a:gd name="T48" fmla="*/ 735 w 1551"/>
                <a:gd name="T49" fmla="*/ 41 h 163"/>
                <a:gd name="T50" fmla="*/ 735 w 1551"/>
                <a:gd name="T51" fmla="*/ 81 h 163"/>
                <a:gd name="T52" fmla="*/ 653 w 1551"/>
                <a:gd name="T53" fmla="*/ 81 h 163"/>
                <a:gd name="T54" fmla="*/ 653 w 1551"/>
                <a:gd name="T55" fmla="*/ 41 h 163"/>
                <a:gd name="T56" fmla="*/ 612 w 1551"/>
                <a:gd name="T57" fmla="*/ 0 h 163"/>
                <a:gd name="T58" fmla="*/ 571 w 1551"/>
                <a:gd name="T59" fmla="*/ 41 h 163"/>
                <a:gd name="T60" fmla="*/ 571 w 1551"/>
                <a:gd name="T61" fmla="*/ 81 h 163"/>
                <a:gd name="T62" fmla="*/ 490 w 1551"/>
                <a:gd name="T63" fmla="*/ 81 h 163"/>
                <a:gd name="T64" fmla="*/ 490 w 1551"/>
                <a:gd name="T65" fmla="*/ 41 h 163"/>
                <a:gd name="T66" fmla="*/ 449 w 1551"/>
                <a:gd name="T67" fmla="*/ 0 h 163"/>
                <a:gd name="T68" fmla="*/ 408 w 1551"/>
                <a:gd name="T69" fmla="*/ 41 h 163"/>
                <a:gd name="T70" fmla="*/ 408 w 1551"/>
                <a:gd name="T71" fmla="*/ 81 h 163"/>
                <a:gd name="T72" fmla="*/ 327 w 1551"/>
                <a:gd name="T73" fmla="*/ 81 h 163"/>
                <a:gd name="T74" fmla="*/ 327 w 1551"/>
                <a:gd name="T75" fmla="*/ 41 h 163"/>
                <a:gd name="T76" fmla="*/ 286 w 1551"/>
                <a:gd name="T77" fmla="*/ 0 h 163"/>
                <a:gd name="T78" fmla="*/ 245 w 1551"/>
                <a:gd name="T79" fmla="*/ 41 h 163"/>
                <a:gd name="T80" fmla="*/ 245 w 1551"/>
                <a:gd name="T81" fmla="*/ 81 h 163"/>
                <a:gd name="T82" fmla="*/ 163 w 1551"/>
                <a:gd name="T83" fmla="*/ 81 h 163"/>
                <a:gd name="T84" fmla="*/ 163 w 1551"/>
                <a:gd name="T85" fmla="*/ 41 h 163"/>
                <a:gd name="T86" fmla="*/ 123 w 1551"/>
                <a:gd name="T87" fmla="*/ 0 h 163"/>
                <a:gd name="T88" fmla="*/ 82 w 1551"/>
                <a:gd name="T89" fmla="*/ 41 h 163"/>
                <a:gd name="T90" fmla="*/ 82 w 1551"/>
                <a:gd name="T91" fmla="*/ 81 h 163"/>
                <a:gd name="T92" fmla="*/ 41 w 1551"/>
                <a:gd name="T93" fmla="*/ 81 h 163"/>
                <a:gd name="T94" fmla="*/ 0 w 1551"/>
                <a:gd name="T95" fmla="*/ 122 h 163"/>
                <a:gd name="T96" fmla="*/ 41 w 1551"/>
                <a:gd name="T97" fmla="*/ 163 h 163"/>
                <a:gd name="T98" fmla="*/ 1510 w 1551"/>
                <a:gd name="T99" fmla="*/ 163 h 163"/>
                <a:gd name="T100" fmla="*/ 1551 w 1551"/>
                <a:gd name="T101" fmla="*/ 122 h 163"/>
                <a:gd name="T102" fmla="*/ 1510 w 1551"/>
                <a:gd name="T103" fmla="*/ 81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51" h="163">
                  <a:moveTo>
                    <a:pt x="1510" y="81"/>
                  </a:moveTo>
                  <a:cubicBezTo>
                    <a:pt x="1469" y="81"/>
                    <a:pt x="1469" y="81"/>
                    <a:pt x="1469" y="81"/>
                  </a:cubicBezTo>
                  <a:cubicBezTo>
                    <a:pt x="1469" y="41"/>
                    <a:pt x="1469" y="41"/>
                    <a:pt x="1469" y="41"/>
                  </a:cubicBezTo>
                  <a:cubicBezTo>
                    <a:pt x="1469" y="18"/>
                    <a:pt x="1451" y="0"/>
                    <a:pt x="1428" y="0"/>
                  </a:cubicBezTo>
                  <a:cubicBezTo>
                    <a:pt x="1406" y="0"/>
                    <a:pt x="1387" y="18"/>
                    <a:pt x="1387" y="41"/>
                  </a:cubicBezTo>
                  <a:cubicBezTo>
                    <a:pt x="1387" y="81"/>
                    <a:pt x="1387" y="81"/>
                    <a:pt x="1387" y="81"/>
                  </a:cubicBezTo>
                  <a:cubicBezTo>
                    <a:pt x="1306" y="81"/>
                    <a:pt x="1306" y="81"/>
                    <a:pt x="1306" y="81"/>
                  </a:cubicBezTo>
                  <a:cubicBezTo>
                    <a:pt x="1306" y="41"/>
                    <a:pt x="1306" y="41"/>
                    <a:pt x="1306" y="41"/>
                  </a:cubicBezTo>
                  <a:cubicBezTo>
                    <a:pt x="1306" y="18"/>
                    <a:pt x="1288" y="0"/>
                    <a:pt x="1265" y="0"/>
                  </a:cubicBezTo>
                  <a:cubicBezTo>
                    <a:pt x="1242" y="0"/>
                    <a:pt x="1224" y="18"/>
                    <a:pt x="1224" y="41"/>
                  </a:cubicBezTo>
                  <a:cubicBezTo>
                    <a:pt x="1224" y="81"/>
                    <a:pt x="1224" y="81"/>
                    <a:pt x="1224" y="81"/>
                  </a:cubicBezTo>
                  <a:cubicBezTo>
                    <a:pt x="1143" y="81"/>
                    <a:pt x="1143" y="81"/>
                    <a:pt x="1143" y="81"/>
                  </a:cubicBezTo>
                  <a:cubicBezTo>
                    <a:pt x="1143" y="41"/>
                    <a:pt x="1143" y="41"/>
                    <a:pt x="1143" y="41"/>
                  </a:cubicBezTo>
                  <a:cubicBezTo>
                    <a:pt x="1143" y="18"/>
                    <a:pt x="1124" y="0"/>
                    <a:pt x="1102" y="0"/>
                  </a:cubicBezTo>
                  <a:cubicBezTo>
                    <a:pt x="1079" y="0"/>
                    <a:pt x="1061" y="18"/>
                    <a:pt x="1061" y="41"/>
                  </a:cubicBezTo>
                  <a:cubicBezTo>
                    <a:pt x="1061" y="81"/>
                    <a:pt x="1061" y="81"/>
                    <a:pt x="1061" y="81"/>
                  </a:cubicBezTo>
                  <a:cubicBezTo>
                    <a:pt x="979" y="81"/>
                    <a:pt x="979" y="81"/>
                    <a:pt x="979" y="81"/>
                  </a:cubicBezTo>
                  <a:cubicBezTo>
                    <a:pt x="979" y="41"/>
                    <a:pt x="979" y="41"/>
                    <a:pt x="979" y="41"/>
                  </a:cubicBezTo>
                  <a:cubicBezTo>
                    <a:pt x="979" y="18"/>
                    <a:pt x="961" y="0"/>
                    <a:pt x="939" y="0"/>
                  </a:cubicBezTo>
                  <a:cubicBezTo>
                    <a:pt x="916" y="0"/>
                    <a:pt x="898" y="18"/>
                    <a:pt x="898" y="41"/>
                  </a:cubicBezTo>
                  <a:cubicBezTo>
                    <a:pt x="898" y="81"/>
                    <a:pt x="898" y="81"/>
                    <a:pt x="898" y="81"/>
                  </a:cubicBezTo>
                  <a:cubicBezTo>
                    <a:pt x="816" y="81"/>
                    <a:pt x="816" y="81"/>
                    <a:pt x="816" y="81"/>
                  </a:cubicBezTo>
                  <a:cubicBezTo>
                    <a:pt x="816" y="41"/>
                    <a:pt x="816" y="41"/>
                    <a:pt x="816" y="41"/>
                  </a:cubicBezTo>
                  <a:cubicBezTo>
                    <a:pt x="816" y="18"/>
                    <a:pt x="798" y="0"/>
                    <a:pt x="775" y="0"/>
                  </a:cubicBezTo>
                  <a:cubicBezTo>
                    <a:pt x="753" y="0"/>
                    <a:pt x="735" y="18"/>
                    <a:pt x="735" y="41"/>
                  </a:cubicBezTo>
                  <a:cubicBezTo>
                    <a:pt x="735" y="81"/>
                    <a:pt x="735" y="81"/>
                    <a:pt x="735" y="81"/>
                  </a:cubicBezTo>
                  <a:cubicBezTo>
                    <a:pt x="653" y="81"/>
                    <a:pt x="653" y="81"/>
                    <a:pt x="653" y="81"/>
                  </a:cubicBezTo>
                  <a:cubicBezTo>
                    <a:pt x="653" y="41"/>
                    <a:pt x="653" y="41"/>
                    <a:pt x="653" y="41"/>
                  </a:cubicBezTo>
                  <a:cubicBezTo>
                    <a:pt x="653" y="18"/>
                    <a:pt x="635" y="0"/>
                    <a:pt x="612" y="0"/>
                  </a:cubicBezTo>
                  <a:cubicBezTo>
                    <a:pt x="590" y="0"/>
                    <a:pt x="571" y="18"/>
                    <a:pt x="571" y="41"/>
                  </a:cubicBezTo>
                  <a:cubicBezTo>
                    <a:pt x="571" y="81"/>
                    <a:pt x="571" y="81"/>
                    <a:pt x="571" y="81"/>
                  </a:cubicBezTo>
                  <a:cubicBezTo>
                    <a:pt x="490" y="81"/>
                    <a:pt x="490" y="81"/>
                    <a:pt x="490" y="81"/>
                  </a:cubicBezTo>
                  <a:cubicBezTo>
                    <a:pt x="490" y="41"/>
                    <a:pt x="490" y="41"/>
                    <a:pt x="490" y="41"/>
                  </a:cubicBezTo>
                  <a:cubicBezTo>
                    <a:pt x="490" y="18"/>
                    <a:pt x="472" y="0"/>
                    <a:pt x="449" y="0"/>
                  </a:cubicBezTo>
                  <a:cubicBezTo>
                    <a:pt x="426" y="0"/>
                    <a:pt x="408" y="18"/>
                    <a:pt x="408" y="41"/>
                  </a:cubicBezTo>
                  <a:cubicBezTo>
                    <a:pt x="408" y="81"/>
                    <a:pt x="408" y="81"/>
                    <a:pt x="408" y="81"/>
                  </a:cubicBezTo>
                  <a:cubicBezTo>
                    <a:pt x="327" y="81"/>
                    <a:pt x="327" y="81"/>
                    <a:pt x="327" y="81"/>
                  </a:cubicBezTo>
                  <a:cubicBezTo>
                    <a:pt x="327" y="41"/>
                    <a:pt x="327" y="41"/>
                    <a:pt x="327" y="41"/>
                  </a:cubicBezTo>
                  <a:cubicBezTo>
                    <a:pt x="327" y="18"/>
                    <a:pt x="308" y="0"/>
                    <a:pt x="286" y="0"/>
                  </a:cubicBezTo>
                  <a:cubicBezTo>
                    <a:pt x="263" y="0"/>
                    <a:pt x="245" y="18"/>
                    <a:pt x="245" y="41"/>
                  </a:cubicBezTo>
                  <a:cubicBezTo>
                    <a:pt x="245" y="81"/>
                    <a:pt x="245" y="81"/>
                    <a:pt x="245" y="81"/>
                  </a:cubicBezTo>
                  <a:cubicBezTo>
                    <a:pt x="163" y="81"/>
                    <a:pt x="163" y="81"/>
                    <a:pt x="163" y="81"/>
                  </a:cubicBezTo>
                  <a:cubicBezTo>
                    <a:pt x="163" y="41"/>
                    <a:pt x="163" y="41"/>
                    <a:pt x="163" y="41"/>
                  </a:cubicBezTo>
                  <a:cubicBezTo>
                    <a:pt x="163" y="18"/>
                    <a:pt x="145" y="0"/>
                    <a:pt x="123" y="0"/>
                  </a:cubicBezTo>
                  <a:cubicBezTo>
                    <a:pt x="100" y="0"/>
                    <a:pt x="82" y="18"/>
                    <a:pt x="82" y="41"/>
                  </a:cubicBezTo>
                  <a:cubicBezTo>
                    <a:pt x="82" y="81"/>
                    <a:pt x="82" y="81"/>
                    <a:pt x="8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18" y="81"/>
                    <a:pt x="0" y="100"/>
                    <a:pt x="0" y="122"/>
                  </a:cubicBezTo>
                  <a:cubicBezTo>
                    <a:pt x="0" y="145"/>
                    <a:pt x="18" y="163"/>
                    <a:pt x="41" y="163"/>
                  </a:cubicBezTo>
                  <a:cubicBezTo>
                    <a:pt x="1510" y="163"/>
                    <a:pt x="1510" y="163"/>
                    <a:pt x="1510" y="163"/>
                  </a:cubicBezTo>
                  <a:cubicBezTo>
                    <a:pt x="1532" y="163"/>
                    <a:pt x="1551" y="145"/>
                    <a:pt x="1551" y="122"/>
                  </a:cubicBezTo>
                  <a:cubicBezTo>
                    <a:pt x="1551" y="100"/>
                    <a:pt x="1532" y="81"/>
                    <a:pt x="1510" y="8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89"/>
            </a:p>
          </p:txBody>
        </p:sp>
        <p:sp>
          <p:nvSpPr>
            <p:cNvPr id="3106" name="Freeform 46"/>
            <p:cNvSpPr>
              <a:spLocks/>
            </p:cNvSpPr>
            <p:nvPr/>
          </p:nvSpPr>
          <p:spPr bwMode="auto">
            <a:xfrm>
              <a:off x="7707313" y="1589088"/>
              <a:ext cx="34925" cy="103188"/>
            </a:xfrm>
            <a:custGeom>
              <a:avLst/>
              <a:gdLst>
                <a:gd name="T0" fmla="*/ 41 w 82"/>
                <a:gd name="T1" fmla="*/ 245 h 245"/>
                <a:gd name="T2" fmla="*/ 82 w 82"/>
                <a:gd name="T3" fmla="*/ 204 h 245"/>
                <a:gd name="T4" fmla="*/ 82 w 82"/>
                <a:gd name="T5" fmla="*/ 41 h 245"/>
                <a:gd name="T6" fmla="*/ 41 w 82"/>
                <a:gd name="T7" fmla="*/ 0 h 245"/>
                <a:gd name="T8" fmla="*/ 0 w 82"/>
                <a:gd name="T9" fmla="*/ 41 h 245"/>
                <a:gd name="T10" fmla="*/ 0 w 82"/>
                <a:gd name="T11" fmla="*/ 204 h 245"/>
                <a:gd name="T12" fmla="*/ 41 w 82"/>
                <a:gd name="T13" fmla="*/ 245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245">
                  <a:moveTo>
                    <a:pt x="41" y="245"/>
                  </a:moveTo>
                  <a:cubicBezTo>
                    <a:pt x="64" y="245"/>
                    <a:pt x="82" y="227"/>
                    <a:pt x="82" y="204"/>
                  </a:cubicBezTo>
                  <a:cubicBezTo>
                    <a:pt x="82" y="41"/>
                    <a:pt x="82" y="41"/>
                    <a:pt x="82" y="41"/>
                  </a:cubicBezTo>
                  <a:cubicBezTo>
                    <a:pt x="82" y="19"/>
                    <a:pt x="64" y="0"/>
                    <a:pt x="41" y="0"/>
                  </a:cubicBezTo>
                  <a:cubicBezTo>
                    <a:pt x="18" y="0"/>
                    <a:pt x="0" y="19"/>
                    <a:pt x="0" y="41"/>
                  </a:cubicBezTo>
                  <a:cubicBezTo>
                    <a:pt x="0" y="204"/>
                    <a:pt x="0" y="204"/>
                    <a:pt x="0" y="204"/>
                  </a:cubicBezTo>
                  <a:cubicBezTo>
                    <a:pt x="0" y="227"/>
                    <a:pt x="18" y="245"/>
                    <a:pt x="41" y="2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89"/>
            </a:p>
          </p:txBody>
        </p:sp>
        <p:sp>
          <p:nvSpPr>
            <p:cNvPr id="3107" name="Freeform 47"/>
            <p:cNvSpPr>
              <a:spLocks noEditPoints="1"/>
            </p:cNvSpPr>
            <p:nvPr/>
          </p:nvSpPr>
          <p:spPr bwMode="auto">
            <a:xfrm>
              <a:off x="7913688" y="1692276"/>
              <a:ext cx="173038" cy="103188"/>
            </a:xfrm>
            <a:custGeom>
              <a:avLst/>
              <a:gdLst>
                <a:gd name="T0" fmla="*/ 245 w 408"/>
                <a:gd name="T1" fmla="*/ 0 h 245"/>
                <a:gd name="T2" fmla="*/ 163 w 408"/>
                <a:gd name="T3" fmla="*/ 0 h 245"/>
                <a:gd name="T4" fmla="*/ 0 w 408"/>
                <a:gd name="T5" fmla="*/ 163 h 245"/>
                <a:gd name="T6" fmla="*/ 0 w 408"/>
                <a:gd name="T7" fmla="*/ 204 h 245"/>
                <a:gd name="T8" fmla="*/ 41 w 408"/>
                <a:gd name="T9" fmla="*/ 245 h 245"/>
                <a:gd name="T10" fmla="*/ 367 w 408"/>
                <a:gd name="T11" fmla="*/ 245 h 245"/>
                <a:gd name="T12" fmla="*/ 408 w 408"/>
                <a:gd name="T13" fmla="*/ 204 h 245"/>
                <a:gd name="T14" fmla="*/ 408 w 408"/>
                <a:gd name="T15" fmla="*/ 163 h 245"/>
                <a:gd name="T16" fmla="*/ 245 w 408"/>
                <a:gd name="T17" fmla="*/ 0 h 245"/>
                <a:gd name="T18" fmla="*/ 81 w 408"/>
                <a:gd name="T19" fmla="*/ 163 h 245"/>
                <a:gd name="T20" fmla="*/ 163 w 408"/>
                <a:gd name="T21" fmla="*/ 82 h 245"/>
                <a:gd name="T22" fmla="*/ 245 w 408"/>
                <a:gd name="T23" fmla="*/ 82 h 245"/>
                <a:gd name="T24" fmla="*/ 326 w 408"/>
                <a:gd name="T25" fmla="*/ 163 h 245"/>
                <a:gd name="T26" fmla="*/ 81 w 408"/>
                <a:gd name="T27" fmla="*/ 163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8" h="245">
                  <a:moveTo>
                    <a:pt x="245" y="0"/>
                  </a:moveTo>
                  <a:cubicBezTo>
                    <a:pt x="163" y="0"/>
                    <a:pt x="163" y="0"/>
                    <a:pt x="163" y="0"/>
                  </a:cubicBezTo>
                  <a:cubicBezTo>
                    <a:pt x="73" y="0"/>
                    <a:pt x="0" y="73"/>
                    <a:pt x="0" y="163"/>
                  </a:cubicBezTo>
                  <a:cubicBezTo>
                    <a:pt x="0" y="204"/>
                    <a:pt x="0" y="204"/>
                    <a:pt x="0" y="204"/>
                  </a:cubicBezTo>
                  <a:cubicBezTo>
                    <a:pt x="0" y="227"/>
                    <a:pt x="18" y="245"/>
                    <a:pt x="41" y="245"/>
                  </a:cubicBezTo>
                  <a:cubicBezTo>
                    <a:pt x="367" y="245"/>
                    <a:pt x="367" y="245"/>
                    <a:pt x="367" y="245"/>
                  </a:cubicBezTo>
                  <a:cubicBezTo>
                    <a:pt x="390" y="245"/>
                    <a:pt x="408" y="227"/>
                    <a:pt x="408" y="204"/>
                  </a:cubicBezTo>
                  <a:cubicBezTo>
                    <a:pt x="408" y="163"/>
                    <a:pt x="408" y="163"/>
                    <a:pt x="408" y="163"/>
                  </a:cubicBezTo>
                  <a:cubicBezTo>
                    <a:pt x="408" y="73"/>
                    <a:pt x="335" y="0"/>
                    <a:pt x="245" y="0"/>
                  </a:cubicBezTo>
                  <a:close/>
                  <a:moveTo>
                    <a:pt x="81" y="163"/>
                  </a:moveTo>
                  <a:cubicBezTo>
                    <a:pt x="81" y="118"/>
                    <a:pt x="118" y="82"/>
                    <a:pt x="163" y="82"/>
                  </a:cubicBezTo>
                  <a:cubicBezTo>
                    <a:pt x="245" y="82"/>
                    <a:pt x="245" y="82"/>
                    <a:pt x="245" y="82"/>
                  </a:cubicBezTo>
                  <a:cubicBezTo>
                    <a:pt x="290" y="82"/>
                    <a:pt x="326" y="118"/>
                    <a:pt x="326" y="163"/>
                  </a:cubicBezTo>
                  <a:lnTo>
                    <a:pt x="81" y="1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89"/>
            </a:p>
          </p:txBody>
        </p:sp>
        <p:sp>
          <p:nvSpPr>
            <p:cNvPr id="3108" name="Freeform 48"/>
            <p:cNvSpPr>
              <a:spLocks/>
            </p:cNvSpPr>
            <p:nvPr/>
          </p:nvSpPr>
          <p:spPr bwMode="auto">
            <a:xfrm>
              <a:off x="7845426" y="1277938"/>
              <a:ext cx="34925" cy="34925"/>
            </a:xfrm>
            <a:custGeom>
              <a:avLst/>
              <a:gdLst>
                <a:gd name="T0" fmla="*/ 81 w 81"/>
                <a:gd name="T1" fmla="*/ 41 h 82"/>
                <a:gd name="T2" fmla="*/ 41 w 81"/>
                <a:gd name="T3" fmla="*/ 0 h 82"/>
                <a:gd name="T4" fmla="*/ 40 w 81"/>
                <a:gd name="T5" fmla="*/ 0 h 82"/>
                <a:gd name="T6" fmla="*/ 0 w 81"/>
                <a:gd name="T7" fmla="*/ 41 h 82"/>
                <a:gd name="T8" fmla="*/ 41 w 81"/>
                <a:gd name="T9" fmla="*/ 82 h 82"/>
                <a:gd name="T10" fmla="*/ 81 w 81"/>
                <a:gd name="T11" fmla="*/ 4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2">
                  <a:moveTo>
                    <a:pt x="81" y="41"/>
                  </a:moveTo>
                  <a:cubicBezTo>
                    <a:pt x="81" y="18"/>
                    <a:pt x="63" y="0"/>
                    <a:pt x="41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18" y="0"/>
                    <a:pt x="0" y="18"/>
                    <a:pt x="0" y="41"/>
                  </a:cubicBezTo>
                  <a:cubicBezTo>
                    <a:pt x="0" y="63"/>
                    <a:pt x="18" y="82"/>
                    <a:pt x="41" y="82"/>
                  </a:cubicBezTo>
                  <a:cubicBezTo>
                    <a:pt x="63" y="82"/>
                    <a:pt x="81" y="63"/>
                    <a:pt x="81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89"/>
            </a:p>
          </p:txBody>
        </p:sp>
        <p:sp>
          <p:nvSpPr>
            <p:cNvPr id="3109" name="Freeform 49"/>
            <p:cNvSpPr>
              <a:spLocks/>
            </p:cNvSpPr>
            <p:nvPr/>
          </p:nvSpPr>
          <p:spPr bwMode="auto">
            <a:xfrm>
              <a:off x="7775576" y="1277938"/>
              <a:ext cx="34925" cy="34925"/>
            </a:xfrm>
            <a:custGeom>
              <a:avLst/>
              <a:gdLst>
                <a:gd name="T0" fmla="*/ 82 w 82"/>
                <a:gd name="T1" fmla="*/ 41 h 82"/>
                <a:gd name="T2" fmla="*/ 41 w 82"/>
                <a:gd name="T3" fmla="*/ 0 h 82"/>
                <a:gd name="T4" fmla="*/ 41 w 82"/>
                <a:gd name="T5" fmla="*/ 0 h 82"/>
                <a:gd name="T6" fmla="*/ 0 w 82"/>
                <a:gd name="T7" fmla="*/ 41 h 82"/>
                <a:gd name="T8" fmla="*/ 41 w 82"/>
                <a:gd name="T9" fmla="*/ 82 h 82"/>
                <a:gd name="T10" fmla="*/ 82 w 82"/>
                <a:gd name="T11" fmla="*/ 4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82" y="41"/>
                  </a:moveTo>
                  <a:cubicBezTo>
                    <a:pt x="82" y="18"/>
                    <a:pt x="64" y="0"/>
                    <a:pt x="41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19" y="0"/>
                    <a:pt x="0" y="18"/>
                    <a:pt x="0" y="41"/>
                  </a:cubicBezTo>
                  <a:cubicBezTo>
                    <a:pt x="0" y="63"/>
                    <a:pt x="19" y="82"/>
                    <a:pt x="41" y="82"/>
                  </a:cubicBezTo>
                  <a:cubicBezTo>
                    <a:pt x="64" y="82"/>
                    <a:pt x="82" y="63"/>
                    <a:pt x="82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89"/>
            </a:p>
          </p:txBody>
        </p:sp>
        <p:sp>
          <p:nvSpPr>
            <p:cNvPr id="3110" name="Oval 50"/>
            <p:cNvSpPr>
              <a:spLocks noChangeArrowheads="1"/>
            </p:cNvSpPr>
            <p:nvPr/>
          </p:nvSpPr>
          <p:spPr bwMode="auto">
            <a:xfrm>
              <a:off x="7602538" y="1416051"/>
              <a:ext cx="69850" cy="698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89"/>
            </a:p>
          </p:txBody>
        </p:sp>
        <p:sp>
          <p:nvSpPr>
            <p:cNvPr id="3111" name="Freeform 51"/>
            <p:cNvSpPr>
              <a:spLocks/>
            </p:cNvSpPr>
            <p:nvPr/>
          </p:nvSpPr>
          <p:spPr bwMode="auto">
            <a:xfrm>
              <a:off x="7604126" y="1277938"/>
              <a:ext cx="34925" cy="34925"/>
            </a:xfrm>
            <a:custGeom>
              <a:avLst/>
              <a:gdLst>
                <a:gd name="T0" fmla="*/ 82 w 82"/>
                <a:gd name="T1" fmla="*/ 41 h 82"/>
                <a:gd name="T2" fmla="*/ 41 w 82"/>
                <a:gd name="T3" fmla="*/ 0 h 82"/>
                <a:gd name="T4" fmla="*/ 41 w 82"/>
                <a:gd name="T5" fmla="*/ 0 h 82"/>
                <a:gd name="T6" fmla="*/ 0 w 82"/>
                <a:gd name="T7" fmla="*/ 41 h 82"/>
                <a:gd name="T8" fmla="*/ 41 w 82"/>
                <a:gd name="T9" fmla="*/ 82 h 82"/>
                <a:gd name="T10" fmla="*/ 82 w 82"/>
                <a:gd name="T11" fmla="*/ 4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82" y="41"/>
                  </a:moveTo>
                  <a:cubicBezTo>
                    <a:pt x="82" y="18"/>
                    <a:pt x="64" y="0"/>
                    <a:pt x="41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19" y="0"/>
                    <a:pt x="0" y="18"/>
                    <a:pt x="0" y="41"/>
                  </a:cubicBezTo>
                  <a:cubicBezTo>
                    <a:pt x="0" y="63"/>
                    <a:pt x="19" y="82"/>
                    <a:pt x="41" y="82"/>
                  </a:cubicBezTo>
                  <a:cubicBezTo>
                    <a:pt x="64" y="82"/>
                    <a:pt x="82" y="63"/>
                    <a:pt x="82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89"/>
            </a:p>
          </p:txBody>
        </p:sp>
        <p:sp>
          <p:nvSpPr>
            <p:cNvPr id="3112" name="Freeform 52"/>
            <p:cNvSpPr>
              <a:spLocks/>
            </p:cNvSpPr>
            <p:nvPr/>
          </p:nvSpPr>
          <p:spPr bwMode="auto">
            <a:xfrm>
              <a:off x="7534276" y="1277938"/>
              <a:ext cx="34925" cy="34925"/>
            </a:xfrm>
            <a:custGeom>
              <a:avLst/>
              <a:gdLst>
                <a:gd name="T0" fmla="*/ 82 w 82"/>
                <a:gd name="T1" fmla="*/ 41 h 82"/>
                <a:gd name="T2" fmla="*/ 41 w 82"/>
                <a:gd name="T3" fmla="*/ 0 h 82"/>
                <a:gd name="T4" fmla="*/ 41 w 82"/>
                <a:gd name="T5" fmla="*/ 0 h 82"/>
                <a:gd name="T6" fmla="*/ 0 w 82"/>
                <a:gd name="T7" fmla="*/ 41 h 82"/>
                <a:gd name="T8" fmla="*/ 41 w 82"/>
                <a:gd name="T9" fmla="*/ 82 h 82"/>
                <a:gd name="T10" fmla="*/ 82 w 82"/>
                <a:gd name="T11" fmla="*/ 4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82" y="41"/>
                  </a:moveTo>
                  <a:cubicBezTo>
                    <a:pt x="82" y="18"/>
                    <a:pt x="64" y="0"/>
                    <a:pt x="41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18" y="0"/>
                    <a:pt x="0" y="18"/>
                    <a:pt x="0" y="41"/>
                  </a:cubicBezTo>
                  <a:cubicBezTo>
                    <a:pt x="0" y="63"/>
                    <a:pt x="19" y="82"/>
                    <a:pt x="41" y="82"/>
                  </a:cubicBezTo>
                  <a:cubicBezTo>
                    <a:pt x="64" y="82"/>
                    <a:pt x="82" y="63"/>
                    <a:pt x="82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89"/>
            </a:p>
          </p:txBody>
        </p:sp>
        <p:sp>
          <p:nvSpPr>
            <p:cNvPr id="3113" name="Freeform 53"/>
            <p:cNvSpPr>
              <a:spLocks/>
            </p:cNvSpPr>
            <p:nvPr/>
          </p:nvSpPr>
          <p:spPr bwMode="auto">
            <a:xfrm>
              <a:off x="7466013" y="1277938"/>
              <a:ext cx="34925" cy="34925"/>
            </a:xfrm>
            <a:custGeom>
              <a:avLst/>
              <a:gdLst>
                <a:gd name="T0" fmla="*/ 82 w 82"/>
                <a:gd name="T1" fmla="*/ 41 h 82"/>
                <a:gd name="T2" fmla="*/ 41 w 82"/>
                <a:gd name="T3" fmla="*/ 0 h 82"/>
                <a:gd name="T4" fmla="*/ 41 w 82"/>
                <a:gd name="T5" fmla="*/ 0 h 82"/>
                <a:gd name="T6" fmla="*/ 0 w 82"/>
                <a:gd name="T7" fmla="*/ 41 h 82"/>
                <a:gd name="T8" fmla="*/ 41 w 82"/>
                <a:gd name="T9" fmla="*/ 82 h 82"/>
                <a:gd name="T10" fmla="*/ 82 w 82"/>
                <a:gd name="T11" fmla="*/ 4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2">
                  <a:moveTo>
                    <a:pt x="82" y="41"/>
                  </a:moveTo>
                  <a:cubicBezTo>
                    <a:pt x="82" y="18"/>
                    <a:pt x="64" y="0"/>
                    <a:pt x="41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18" y="0"/>
                    <a:pt x="0" y="18"/>
                    <a:pt x="0" y="41"/>
                  </a:cubicBezTo>
                  <a:cubicBezTo>
                    <a:pt x="0" y="63"/>
                    <a:pt x="19" y="82"/>
                    <a:pt x="41" y="82"/>
                  </a:cubicBezTo>
                  <a:cubicBezTo>
                    <a:pt x="64" y="82"/>
                    <a:pt x="82" y="63"/>
                    <a:pt x="82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89"/>
            </a:p>
          </p:txBody>
        </p:sp>
        <p:sp>
          <p:nvSpPr>
            <p:cNvPr id="3114" name="Freeform 54"/>
            <p:cNvSpPr>
              <a:spLocks/>
            </p:cNvSpPr>
            <p:nvPr/>
          </p:nvSpPr>
          <p:spPr bwMode="auto">
            <a:xfrm>
              <a:off x="7672388" y="1277938"/>
              <a:ext cx="34925" cy="34925"/>
            </a:xfrm>
            <a:custGeom>
              <a:avLst/>
              <a:gdLst>
                <a:gd name="T0" fmla="*/ 81 w 81"/>
                <a:gd name="T1" fmla="*/ 41 h 82"/>
                <a:gd name="T2" fmla="*/ 41 w 81"/>
                <a:gd name="T3" fmla="*/ 0 h 82"/>
                <a:gd name="T4" fmla="*/ 40 w 81"/>
                <a:gd name="T5" fmla="*/ 0 h 82"/>
                <a:gd name="T6" fmla="*/ 0 w 81"/>
                <a:gd name="T7" fmla="*/ 41 h 82"/>
                <a:gd name="T8" fmla="*/ 41 w 81"/>
                <a:gd name="T9" fmla="*/ 82 h 82"/>
                <a:gd name="T10" fmla="*/ 81 w 81"/>
                <a:gd name="T11" fmla="*/ 4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2">
                  <a:moveTo>
                    <a:pt x="81" y="41"/>
                  </a:moveTo>
                  <a:cubicBezTo>
                    <a:pt x="81" y="18"/>
                    <a:pt x="63" y="0"/>
                    <a:pt x="41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18" y="0"/>
                    <a:pt x="0" y="18"/>
                    <a:pt x="0" y="41"/>
                  </a:cubicBezTo>
                  <a:cubicBezTo>
                    <a:pt x="0" y="63"/>
                    <a:pt x="18" y="82"/>
                    <a:pt x="41" y="82"/>
                  </a:cubicBezTo>
                  <a:cubicBezTo>
                    <a:pt x="63" y="82"/>
                    <a:pt x="81" y="63"/>
                    <a:pt x="81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89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12D4497-6BE4-4D97-8710-8FA8682B17AB}"/>
              </a:ext>
            </a:extLst>
          </p:cNvPr>
          <p:cNvSpPr txBox="1"/>
          <p:nvPr/>
        </p:nvSpPr>
        <p:spPr>
          <a:xfrm>
            <a:off x="3467512" y="2757584"/>
            <a:ext cx="1951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+mj-lt"/>
              </a:rPr>
              <a:t>Заявительный </a:t>
            </a:r>
            <a:endParaRPr lang="en-US" b="1" dirty="0">
              <a:latin typeface="+mj-lt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CFD56E26-1103-49AC-BC42-C74C1CA57975}"/>
              </a:ext>
            </a:extLst>
          </p:cNvPr>
          <p:cNvSpPr txBox="1"/>
          <p:nvPr/>
        </p:nvSpPr>
        <p:spPr>
          <a:xfrm>
            <a:off x="6497672" y="2757584"/>
            <a:ext cx="1637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+mj-lt"/>
              </a:rPr>
              <a:t>Обучающий </a:t>
            </a:r>
            <a:endParaRPr lang="en-US" b="1" dirty="0">
              <a:latin typeface="+mj-lt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CFD56E26-1103-49AC-BC42-C74C1CA57975}"/>
              </a:ext>
            </a:extLst>
          </p:cNvPr>
          <p:cNvSpPr txBox="1"/>
          <p:nvPr/>
        </p:nvSpPr>
        <p:spPr>
          <a:xfrm>
            <a:off x="9552397" y="2757584"/>
            <a:ext cx="2368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+mj-lt"/>
              </a:rPr>
              <a:t>Проектировочный </a:t>
            </a:r>
            <a:endParaRPr lang="en-US" b="1" dirty="0">
              <a:latin typeface="+mj-lt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="" xmlns:p14="http://schemas.microsoft.com/office/powerpoint/2010/main" val="368567655"/>
              </p:ext>
            </p:extLst>
          </p:nvPr>
        </p:nvGraphicFramePr>
        <p:xfrm>
          <a:off x="2624764" y="3126916"/>
          <a:ext cx="3326093" cy="32593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="" xmlns:p14="http://schemas.microsoft.com/office/powerpoint/2010/main" val="1385410389"/>
              </p:ext>
            </p:extLst>
          </p:nvPr>
        </p:nvGraphicFramePr>
        <p:xfrm>
          <a:off x="5418687" y="3147775"/>
          <a:ext cx="4543870" cy="34126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15" name="Схема 14"/>
          <p:cNvGraphicFramePr/>
          <p:nvPr>
            <p:extLst>
              <p:ext uri="{D42A27DB-BD31-4B8C-83A1-F6EECF244321}">
                <p14:modId xmlns="" xmlns:p14="http://schemas.microsoft.com/office/powerpoint/2010/main" val="3761255984"/>
              </p:ext>
            </p:extLst>
          </p:nvPr>
        </p:nvGraphicFramePr>
        <p:xfrm>
          <a:off x="9552397" y="2757584"/>
          <a:ext cx="2573834" cy="38609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62" name="Схема 61"/>
          <p:cNvGraphicFramePr/>
          <p:nvPr/>
        </p:nvGraphicFramePr>
        <p:xfrm>
          <a:off x="362857" y="2365828"/>
          <a:ext cx="1843314" cy="40047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</p:spTree>
    <p:extLst>
      <p:ext uri="{BB962C8B-B14F-4D97-AF65-F5344CB8AC3E}">
        <p14:creationId xmlns="" xmlns:p14="http://schemas.microsoft.com/office/powerpoint/2010/main" val="19486436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4578" name="Picture 2" descr="https://svgsilh.com/png-512/3420031-ffc10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359863" y="3976916"/>
            <a:ext cx="6515095" cy="3309255"/>
          </a:xfrm>
          <a:prstGeom prst="rect">
            <a:avLst/>
          </a:prstGeom>
          <a:noFill/>
        </p:spPr>
      </p:pic>
      <p:graphicFrame>
        <p:nvGraphicFramePr>
          <p:cNvPr id="8" name="Схема 7"/>
          <p:cNvGraphicFramePr/>
          <p:nvPr/>
        </p:nvGraphicFramePr>
        <p:xfrm>
          <a:off x="2510971" y="174171"/>
          <a:ext cx="9681029" cy="63980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9736" y="2551611"/>
            <a:ext cx="4885509" cy="1959429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«Живая технология» исследовательской деятельности </a:t>
            </a:r>
            <a:endParaRPr lang="en-US" sz="3600" b="1" dirty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="" xmlns:p14="http://schemas.microsoft.com/office/powerpoint/2010/main" val="1300441888"/>
              </p:ext>
            </p:extLst>
          </p:nvPr>
        </p:nvGraphicFramePr>
        <p:xfrm>
          <a:off x="60961" y="130629"/>
          <a:ext cx="7550330" cy="6644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Схема 5"/>
          <p:cNvGraphicFramePr/>
          <p:nvPr/>
        </p:nvGraphicFramePr>
        <p:xfrm>
          <a:off x="7082971" y="4673600"/>
          <a:ext cx="4876800" cy="19146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="" xmlns:p14="http://schemas.microsoft.com/office/powerpoint/2010/main" val="34709467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6342" y="519342"/>
            <a:ext cx="10363200" cy="14700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928913" y="304800"/>
            <a:ext cx="10987315" cy="1335314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b="1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На основе </a:t>
            </a:r>
            <a:r>
              <a:rPr lang="ru-RU" sz="2400" b="1" dirty="0" err="1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эмпатии</a:t>
            </a:r>
            <a:r>
              <a:rPr lang="ru-RU" sz="2400" b="1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и эмоционального интеллекта мы открывали педагогов для сопровождения исследовательской детской деятельности:</a:t>
            </a:r>
            <a:endParaRPr lang="ru-RU" sz="2400" b="1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" name="Схема 5"/>
          <p:cNvGraphicFramePr/>
          <p:nvPr/>
        </p:nvGraphicFramePr>
        <p:xfrm>
          <a:off x="537029" y="2235200"/>
          <a:ext cx="5312229" cy="40047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Схема 6"/>
          <p:cNvGraphicFramePr/>
          <p:nvPr/>
        </p:nvGraphicFramePr>
        <p:xfrm>
          <a:off x="6311888" y="2206171"/>
          <a:ext cx="5546283" cy="41510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9" name="Стрелка вправо 8"/>
          <p:cNvSpPr/>
          <p:nvPr/>
        </p:nvSpPr>
        <p:spPr>
          <a:xfrm>
            <a:off x="5283201" y="5515429"/>
            <a:ext cx="783771" cy="638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174172" y="188686"/>
            <a:ext cx="6037942" cy="478971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Оценка уровня творческого потенциала личности</a:t>
            </a:r>
          </a:p>
          <a:p>
            <a:pPr algn="ctr"/>
            <a:endParaRPr lang="ru-RU" dirty="0"/>
          </a:p>
        </p:txBody>
      </p:sp>
      <p:graphicFrame>
        <p:nvGraphicFramePr>
          <p:cNvPr id="10" name="Диаграмма 9"/>
          <p:cNvGraphicFramePr/>
          <p:nvPr/>
        </p:nvGraphicFramePr>
        <p:xfrm>
          <a:off x="226750" y="640651"/>
          <a:ext cx="5593479" cy="26540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Скругленный прямоугольник 3"/>
          <p:cNvSpPr/>
          <p:nvPr/>
        </p:nvSpPr>
        <p:spPr>
          <a:xfrm>
            <a:off x="261258" y="3341915"/>
            <a:ext cx="5907314" cy="417286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Оценка способности к саморазвитию </a:t>
            </a:r>
          </a:p>
          <a:p>
            <a:pPr algn="ctr"/>
            <a:endParaRPr lang="ru-RU" dirty="0"/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291136" y="4078514"/>
          <a:ext cx="5862922" cy="2576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Диаграмма 6"/>
          <p:cNvGraphicFramePr/>
          <p:nvPr/>
        </p:nvGraphicFramePr>
        <p:xfrm>
          <a:off x="6255657" y="609599"/>
          <a:ext cx="5747656" cy="48695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6662056" y="214087"/>
            <a:ext cx="5355773" cy="417286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Оценка способности к саморазвитию </a:t>
            </a:r>
          </a:p>
          <a:p>
            <a:pPr algn="ctr"/>
            <a:endParaRPr lang="ru-RU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7561941" y="5297715"/>
            <a:ext cx="4194629" cy="1386114"/>
            <a:chOff x="68432" y="1869"/>
            <a:chExt cx="4876800" cy="1912806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68432" y="1869"/>
              <a:ext cx="4876800" cy="1912806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Скругленный прямоугольник 4"/>
            <p:cNvSpPr/>
            <p:nvPr/>
          </p:nvSpPr>
          <p:spPr>
            <a:xfrm>
              <a:off x="1235072" y="1869"/>
              <a:ext cx="3710159" cy="19128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lvl="0" algn="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i="1" dirty="0" smtClean="0">
                  <a:solidFill>
                    <a:schemeClr val="tx1"/>
                  </a:solidFill>
                </a:rPr>
                <a:t>Методики диагностики педагогов </a:t>
              </a:r>
            </a:p>
          </p:txBody>
        </p:sp>
      </p:grpSp>
      <p:pic>
        <p:nvPicPr>
          <p:cNvPr id="6146" name="Picture 2" descr="http://qrcoder.ru/code/?https%3A%2F%2Fyadi.sk%2Fi%2FZ7ywxXfXd1l6Tw&amp;4&amp;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50628" y="5430156"/>
            <a:ext cx="1175657" cy="11756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>
          <a:xfrm>
            <a:off x="6037944" y="188687"/>
            <a:ext cx="5863770" cy="725714"/>
          </a:xfrm>
        </p:spPr>
        <p:txBody>
          <a:bodyPr>
            <a:normAutofit fontScale="40000" lnSpcReduction="2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Общая тема для группы  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«Дом будущего»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6618513" y="1364343"/>
            <a:ext cx="5286103" cy="15965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1400" dirty="0" smtClean="0">
                <a:solidFill>
                  <a:schemeClr val="tx1"/>
                </a:solidFill>
              </a:rPr>
              <a:t>Дома по интересам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1400" dirty="0" smtClean="0">
                <a:solidFill>
                  <a:schemeClr val="tx1"/>
                </a:solidFill>
              </a:rPr>
              <a:t>Что придумать, чтобы птицы не врезались в здания?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1400" dirty="0" smtClean="0">
                <a:solidFill>
                  <a:schemeClr val="tx1"/>
                </a:solidFill>
              </a:rPr>
              <a:t>Мы – архитекторы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1400" dirty="0" smtClean="0">
                <a:solidFill>
                  <a:schemeClr val="tx1"/>
                </a:solidFill>
              </a:rPr>
              <a:t>Секреты семейного бюджета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1400" dirty="0" smtClean="0">
                <a:solidFill>
                  <a:schemeClr val="tx1"/>
                </a:solidFill>
              </a:rPr>
              <a:t>Безопасное жилье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1400" dirty="0" smtClean="0">
                <a:solidFill>
                  <a:schemeClr val="tx1"/>
                </a:solidFill>
              </a:rPr>
              <a:t>Парк моей мечты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1400" dirty="0" smtClean="0">
                <a:solidFill>
                  <a:schemeClr val="tx1"/>
                </a:solidFill>
              </a:rPr>
              <a:t>Умная дача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1400" dirty="0" smtClean="0">
                <a:solidFill>
                  <a:schemeClr val="tx1"/>
                </a:solidFill>
              </a:rPr>
              <a:t>Школа дошкольных наук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1400" dirty="0" smtClean="0">
                <a:solidFill>
                  <a:schemeClr val="tx1"/>
                </a:solidFill>
              </a:rPr>
              <a:t>Новая жизнь старых вещей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1400" dirty="0" smtClean="0">
                <a:solidFill>
                  <a:schemeClr val="tx1"/>
                </a:solidFill>
              </a:rPr>
              <a:t>Квартира или дом? Плюсы и минусы.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1400" dirty="0" smtClean="0">
                <a:solidFill>
                  <a:schemeClr val="tx1"/>
                </a:solidFill>
              </a:rPr>
              <a:t>Наши помощники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1400" dirty="0" smtClean="0">
                <a:solidFill>
                  <a:schemeClr val="tx1"/>
                </a:solidFill>
              </a:rPr>
              <a:t>Почему ломается бытовая техника?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1400" dirty="0" smtClean="0">
                <a:solidFill>
                  <a:schemeClr val="tx1"/>
                </a:solidFill>
              </a:rPr>
              <a:t>Мир без одиноких людей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1400" dirty="0" smtClean="0">
                <a:solidFill>
                  <a:schemeClr val="tx1"/>
                </a:solidFill>
              </a:rPr>
              <a:t>Настроение в доме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1400" dirty="0" smtClean="0">
                <a:solidFill>
                  <a:schemeClr val="tx1"/>
                </a:solidFill>
              </a:rPr>
              <a:t>Дома для бездомных животных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1400" dirty="0" smtClean="0">
                <a:solidFill>
                  <a:schemeClr val="tx1"/>
                </a:solidFill>
              </a:rPr>
              <a:t>Что такое любовь?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ru-RU" sz="1400" dirty="0" smtClean="0">
              <a:solidFill>
                <a:schemeClr val="tx1"/>
              </a:solidFill>
            </a:endParaRPr>
          </a:p>
          <a:p>
            <a:endParaRPr lang="ru-RU" sz="1800" dirty="0" smtClean="0">
              <a:solidFill>
                <a:schemeClr val="tx1"/>
              </a:solidFill>
            </a:endParaRPr>
          </a:p>
          <a:p>
            <a:endParaRPr lang="ru-RU" sz="1800" dirty="0" smtClean="0"/>
          </a:p>
          <a:p>
            <a:endParaRPr lang="ru-RU" sz="1800" dirty="0"/>
          </a:p>
        </p:txBody>
      </p:sp>
      <p:sp>
        <p:nvSpPr>
          <p:cNvPr id="4" name="Rectángulo redondeado 4"/>
          <p:cNvSpPr/>
          <p:nvPr/>
        </p:nvSpPr>
        <p:spPr>
          <a:xfrm>
            <a:off x="5940264" y="1315442"/>
            <a:ext cx="163357" cy="1735091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400"/>
          </a:p>
        </p:txBody>
      </p:sp>
      <p:sp>
        <p:nvSpPr>
          <p:cNvPr id="5" name="Rectángulo redondeado 7"/>
          <p:cNvSpPr/>
          <p:nvPr/>
        </p:nvSpPr>
        <p:spPr>
          <a:xfrm>
            <a:off x="5964263" y="3091175"/>
            <a:ext cx="182902" cy="1735091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400"/>
          </a:p>
        </p:txBody>
      </p:sp>
      <p:sp>
        <p:nvSpPr>
          <p:cNvPr id="6" name="Rectángulo redondeado 11"/>
          <p:cNvSpPr/>
          <p:nvPr/>
        </p:nvSpPr>
        <p:spPr>
          <a:xfrm>
            <a:off x="5987485" y="4885142"/>
            <a:ext cx="174194" cy="1735091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400"/>
          </a:p>
        </p:txBody>
      </p:sp>
      <p:sp>
        <p:nvSpPr>
          <p:cNvPr id="9" name="TextBox 8"/>
          <p:cNvSpPr txBox="1"/>
          <p:nvPr/>
        </p:nvSpPr>
        <p:spPr>
          <a:xfrm>
            <a:off x="5892800" y="943429"/>
            <a:ext cx="629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/>
              <a:t>Микротемы</a:t>
            </a:r>
            <a:r>
              <a:rPr lang="ru-RU" b="1" dirty="0" smtClean="0"/>
              <a:t>, выбранные детьми </a:t>
            </a:r>
            <a:endParaRPr lang="ru-RU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04" y="191494"/>
            <a:ext cx="4229067" cy="31718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11" y="3397169"/>
            <a:ext cx="4210060" cy="315754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0223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232229" y="174171"/>
            <a:ext cx="7170058" cy="682171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Результаты диагностики социально-коммуникативной компетентности воспитанников</a:t>
            </a:r>
          </a:p>
          <a:p>
            <a:pPr algn="ctr"/>
            <a:endParaRPr lang="ru-RU" dirty="0"/>
          </a:p>
        </p:txBody>
      </p:sp>
      <p:graphicFrame>
        <p:nvGraphicFramePr>
          <p:cNvPr id="10" name="Диаграмма 9"/>
          <p:cNvGraphicFramePr/>
          <p:nvPr/>
        </p:nvGraphicFramePr>
        <p:xfrm>
          <a:off x="458979" y="624115"/>
          <a:ext cx="4751650" cy="27602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Скругленный прямоугольник 3"/>
          <p:cNvSpPr/>
          <p:nvPr/>
        </p:nvSpPr>
        <p:spPr>
          <a:xfrm>
            <a:off x="319313" y="3570513"/>
            <a:ext cx="7373257" cy="566057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Результаты диагностики 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креативности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воспитанников</a:t>
            </a:r>
          </a:p>
          <a:p>
            <a:pPr algn="ctr"/>
            <a:endParaRPr lang="ru-RU" dirty="0"/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523364" y="4339771"/>
          <a:ext cx="4934008" cy="25182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8914" name="Picture 2" descr="C:\Users\339\Desktop\Новый точечный рисунок.bmp"/>
          <p:cNvPicPr>
            <a:picLocks noChangeAspect="1" noChangeArrowheads="1"/>
          </p:cNvPicPr>
          <p:nvPr/>
        </p:nvPicPr>
        <p:blipFill>
          <a:blip r:embed="rId5"/>
          <a:srcRect t="13749"/>
          <a:stretch>
            <a:fillRect/>
          </a:stretch>
        </p:blipFill>
        <p:spPr bwMode="auto">
          <a:xfrm>
            <a:off x="6573357" y="896290"/>
            <a:ext cx="5313843" cy="2578066"/>
          </a:xfrm>
          <a:prstGeom prst="rect">
            <a:avLst/>
          </a:prstGeom>
          <a:noFill/>
        </p:spPr>
      </p:pic>
      <p:grpSp>
        <p:nvGrpSpPr>
          <p:cNvPr id="7" name="Группа 6"/>
          <p:cNvGrpSpPr/>
          <p:nvPr/>
        </p:nvGrpSpPr>
        <p:grpSpPr>
          <a:xfrm>
            <a:off x="7576455" y="5152572"/>
            <a:ext cx="4194629" cy="1386114"/>
            <a:chOff x="68432" y="1869"/>
            <a:chExt cx="4876800" cy="1912806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68432" y="1869"/>
              <a:ext cx="4876800" cy="1912806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Скругленный прямоугольник 4"/>
            <p:cNvSpPr/>
            <p:nvPr/>
          </p:nvSpPr>
          <p:spPr>
            <a:xfrm>
              <a:off x="1235072" y="1869"/>
              <a:ext cx="3710159" cy="19128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7640" tIns="167640" rIns="167640" bIns="167640" numCol="1" spcCol="1270" anchor="ctr" anchorCtr="0">
              <a:noAutofit/>
            </a:bodyPr>
            <a:lstStyle/>
            <a:p>
              <a:pPr lvl="0" algn="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i="1" dirty="0" smtClean="0">
                  <a:solidFill>
                    <a:schemeClr val="tx1"/>
                  </a:solidFill>
                </a:rPr>
                <a:t>Методики диагностики детей </a:t>
              </a:r>
            </a:p>
          </p:txBody>
        </p:sp>
      </p:grpSp>
      <p:pic>
        <p:nvPicPr>
          <p:cNvPr id="38916" name="Picture 4" descr="http://qrcoder.ru/code/?https%3A%2F%2Fyadi.sk%2Fd%2FjnUxI0cMcEl-9Q&amp;4&amp;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79656" y="5285014"/>
            <a:ext cx="1187903" cy="11879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22 Light">
      <a:dk1>
        <a:srgbClr val="1A242E"/>
      </a:dk1>
      <a:lt1>
        <a:srgbClr val="F9F9F9"/>
      </a:lt1>
      <a:dk2>
        <a:srgbClr val="2C3E50"/>
      </a:dk2>
      <a:lt2>
        <a:srgbClr val="E7E6E6"/>
      </a:lt2>
      <a:accent1>
        <a:srgbClr val="3B80B5"/>
      </a:accent1>
      <a:accent2>
        <a:srgbClr val="604A7B"/>
      </a:accent2>
      <a:accent3>
        <a:srgbClr val="F96A62"/>
      </a:accent3>
      <a:accent4>
        <a:srgbClr val="FFD14F"/>
      </a:accent4>
      <a:accent5>
        <a:srgbClr val="90D4D2"/>
      </a:accent5>
      <a:accent6>
        <a:srgbClr val="4B5554"/>
      </a:accent6>
      <a:hlink>
        <a:srgbClr val="0563C1"/>
      </a:hlink>
      <a:folHlink>
        <a:srgbClr val="954F72"/>
      </a:folHlink>
    </a:clrScheme>
    <a:fontScheme name="Custom 7">
      <a:majorFont>
        <a:latin typeface="Montserrat"/>
        <a:ea typeface=""/>
        <a:cs typeface=""/>
      </a:majorFont>
      <a:minorFont>
        <a:latin typeface="Open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9193</TotalTime>
  <Words>761</Words>
  <Application>Microsoft Office PowerPoint</Application>
  <PresentationFormat>Произвольный</PresentationFormat>
  <Paragraphs>170</Paragraphs>
  <Slides>20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Office Theme</vt:lpstr>
      <vt:lpstr>Слайд 1</vt:lpstr>
      <vt:lpstr>Слайд 2</vt:lpstr>
      <vt:lpstr>Этапы проекта</vt:lpstr>
      <vt:lpstr>Слайд 4</vt:lpstr>
      <vt:lpstr> «Живая технология» исследовательской деятельности 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Партнеры проекта </vt:lpstr>
      <vt:lpstr>Материалы проекта для ознакомления </vt:lpstr>
      <vt:lpstr>Учебно-методическое пособие </vt:lpstr>
      <vt:lpstr>Видео инструкция к УМК  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Azka Firas</dc:creator>
  <cp:lastModifiedBy>339</cp:lastModifiedBy>
  <cp:revision>773</cp:revision>
  <dcterms:created xsi:type="dcterms:W3CDTF">2016-11-04T05:31:34Z</dcterms:created>
  <dcterms:modified xsi:type="dcterms:W3CDTF">2021-01-19T04:01:59Z</dcterms:modified>
</cp:coreProperties>
</file>